
<file path=[Content_Types].xml><?xml version="1.0" encoding="utf-8"?>
<Types xmlns="http://schemas.openxmlformats.org/package/2006/content-types">
  <Default Extension="docx" ContentType="application/vnd.openxmlformats-officedocument.wordprocessingml.document"/>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2.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42"/>
  </p:notesMasterIdLst>
  <p:sldIdLst>
    <p:sldId id="430" r:id="rId5"/>
    <p:sldId id="431" r:id="rId6"/>
    <p:sldId id="441" r:id="rId7"/>
    <p:sldId id="437" r:id="rId8"/>
    <p:sldId id="407" r:id="rId9"/>
    <p:sldId id="439" r:id="rId10"/>
    <p:sldId id="440" r:id="rId11"/>
    <p:sldId id="373" r:id="rId12"/>
    <p:sldId id="369" r:id="rId13"/>
    <p:sldId id="371" r:id="rId14"/>
    <p:sldId id="368" r:id="rId15"/>
    <p:sldId id="422" r:id="rId16"/>
    <p:sldId id="448" r:id="rId17"/>
    <p:sldId id="449" r:id="rId18"/>
    <p:sldId id="421" r:id="rId19"/>
    <p:sldId id="450" r:id="rId20"/>
    <p:sldId id="372" r:id="rId21"/>
    <p:sldId id="460" r:id="rId22"/>
    <p:sldId id="462" r:id="rId23"/>
    <p:sldId id="418" r:id="rId24"/>
    <p:sldId id="490" r:id="rId25"/>
    <p:sldId id="456" r:id="rId26"/>
    <p:sldId id="459" r:id="rId27"/>
    <p:sldId id="477" r:id="rId28"/>
    <p:sldId id="478" r:id="rId29"/>
    <p:sldId id="473" r:id="rId30"/>
    <p:sldId id="479" r:id="rId31"/>
    <p:sldId id="488" r:id="rId32"/>
    <p:sldId id="484" r:id="rId33"/>
    <p:sldId id="483" r:id="rId34"/>
    <p:sldId id="489" r:id="rId35"/>
    <p:sldId id="481" r:id="rId36"/>
    <p:sldId id="453" r:id="rId37"/>
    <p:sldId id="454" r:id="rId38"/>
    <p:sldId id="452" r:id="rId39"/>
    <p:sldId id="455" r:id="rId40"/>
    <p:sldId id="48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eynep Tızlak" initials="ZT" lastIdx="2" clrIdx="0">
    <p:extLst>
      <p:ext uri="{19B8F6BF-5375-455C-9EA6-DF929625EA0E}">
        <p15:presenceInfo xmlns:p15="http://schemas.microsoft.com/office/powerpoint/2012/main" userId="S::zeyneptizlak@corendonhotels.com.tr::8b20f95c-d974-47ed-9cc3-b6b3b41d203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2D24"/>
    <a:srgbClr val="E30613"/>
    <a:srgbClr val="EFE9E9"/>
    <a:srgbClr val="D2232A"/>
    <a:srgbClr val="CDAE6E"/>
    <a:srgbClr val="257752"/>
    <a:srgbClr val="DCD2B3"/>
    <a:srgbClr val="F2F2F2"/>
    <a:srgbClr val="CDBDBD"/>
    <a:srgbClr val="EEE8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Açık Stil 1 - Vurgu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30" y="3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tma KURÇ" userId="14438a0b-9894-41d0-b4f2-26c33eb35b5c" providerId="ADAL" clId="{F398215A-B8B1-4EDA-A9BF-E94F0E14D9B5}"/>
    <pc:docChg chg="modSld">
      <pc:chgData name="Fatma KURÇ" userId="14438a0b-9894-41d0-b4f2-26c33eb35b5c" providerId="ADAL" clId="{F398215A-B8B1-4EDA-A9BF-E94F0E14D9B5}" dt="2023-05-09T09:14:17.691" v="3" actId="20577"/>
      <pc:docMkLst>
        <pc:docMk/>
      </pc:docMkLst>
      <pc:sldChg chg="modSp mod">
        <pc:chgData name="Fatma KURÇ" userId="14438a0b-9894-41d0-b4f2-26c33eb35b5c" providerId="ADAL" clId="{F398215A-B8B1-4EDA-A9BF-E94F0E14D9B5}" dt="2023-05-09T09:14:17.691" v="3" actId="20577"/>
        <pc:sldMkLst>
          <pc:docMk/>
          <pc:sldMk cId="3005141345" sldId="455"/>
        </pc:sldMkLst>
        <pc:graphicFrameChg chg="modGraphic">
          <ac:chgData name="Fatma KURÇ" userId="14438a0b-9894-41d0-b4f2-26c33eb35b5c" providerId="ADAL" clId="{F398215A-B8B1-4EDA-A9BF-E94F0E14D9B5}" dt="2023-05-09T09:14:17.691" v="3" actId="20577"/>
          <ac:graphicFrameMkLst>
            <pc:docMk/>
            <pc:sldMk cId="3005141345" sldId="455"/>
            <ac:graphicFrameMk id="2" creationId="{54DDECD6-AE39-4668-9061-D5C499C6D13D}"/>
          </ac:graphicFrameMkLst>
        </pc:graphicFrameChg>
      </pc:sldChg>
    </pc:docChg>
  </pc:docChgLst>
  <pc:docChgLst>
    <pc:chgData name="Zeynep Tızlak" userId="8b20f95c-d974-47ed-9cc3-b6b3b41d2039" providerId="ADAL" clId="{F6BD6DA5-00E1-4863-871A-A53EA5B3A8EB}"/>
    <pc:docChg chg="custSel modSld">
      <pc:chgData name="Zeynep Tızlak" userId="8b20f95c-d974-47ed-9cc3-b6b3b41d2039" providerId="ADAL" clId="{F6BD6DA5-00E1-4863-871A-A53EA5B3A8EB}" dt="2024-08-26T14:08:05.283" v="585" actId="255"/>
      <pc:docMkLst>
        <pc:docMk/>
      </pc:docMkLst>
      <pc:sldChg chg="addSp delSp modSp mod">
        <pc:chgData name="Zeynep Tızlak" userId="8b20f95c-d974-47ed-9cc3-b6b3b41d2039" providerId="ADAL" clId="{F6BD6DA5-00E1-4863-871A-A53EA5B3A8EB}" dt="2024-08-26T13:51:14.540" v="509" actId="1076"/>
        <pc:sldMkLst>
          <pc:docMk/>
          <pc:sldMk cId="1589969248" sldId="446"/>
        </pc:sldMkLst>
        <pc:spChg chg="add mod">
          <ac:chgData name="Zeynep Tızlak" userId="8b20f95c-d974-47ed-9cc3-b6b3b41d2039" providerId="ADAL" clId="{F6BD6DA5-00E1-4863-871A-A53EA5B3A8EB}" dt="2024-08-26T12:53:32.051" v="102" actId="113"/>
          <ac:spMkLst>
            <pc:docMk/>
            <pc:sldMk cId="1589969248" sldId="446"/>
            <ac:spMk id="2" creationId="{CEAE3662-F799-4888-84BD-D3CA6FF874DA}"/>
          </ac:spMkLst>
        </pc:spChg>
        <pc:spChg chg="add mod">
          <ac:chgData name="Zeynep Tızlak" userId="8b20f95c-d974-47ed-9cc3-b6b3b41d2039" providerId="ADAL" clId="{F6BD6DA5-00E1-4863-871A-A53EA5B3A8EB}" dt="2024-08-26T12:54:54.849" v="112" actId="1076"/>
          <ac:spMkLst>
            <pc:docMk/>
            <pc:sldMk cId="1589969248" sldId="446"/>
            <ac:spMk id="5" creationId="{6A9566D3-DA87-434B-A273-C08B91BFEB2D}"/>
          </ac:spMkLst>
        </pc:spChg>
        <pc:spChg chg="add mod">
          <ac:chgData name="Zeynep Tızlak" userId="8b20f95c-d974-47ed-9cc3-b6b3b41d2039" providerId="ADAL" clId="{F6BD6DA5-00E1-4863-871A-A53EA5B3A8EB}" dt="2024-08-26T12:55:44.038" v="118" actId="1076"/>
          <ac:spMkLst>
            <pc:docMk/>
            <pc:sldMk cId="1589969248" sldId="446"/>
            <ac:spMk id="6" creationId="{0739B5E4-30BC-4710-B08F-B6BB342511E1}"/>
          </ac:spMkLst>
        </pc:spChg>
        <pc:spChg chg="add mod">
          <ac:chgData name="Zeynep Tızlak" userId="8b20f95c-d974-47ed-9cc3-b6b3b41d2039" providerId="ADAL" clId="{F6BD6DA5-00E1-4863-871A-A53EA5B3A8EB}" dt="2024-08-26T12:56:37.218" v="123" actId="1076"/>
          <ac:spMkLst>
            <pc:docMk/>
            <pc:sldMk cId="1589969248" sldId="446"/>
            <ac:spMk id="10" creationId="{800D1DE7-830F-44F7-B87B-5F57EB453D8C}"/>
          </ac:spMkLst>
        </pc:spChg>
        <pc:spChg chg="del mod">
          <ac:chgData name="Zeynep Tızlak" userId="8b20f95c-d974-47ed-9cc3-b6b3b41d2039" providerId="ADAL" clId="{F6BD6DA5-00E1-4863-871A-A53EA5B3A8EB}" dt="2024-08-26T12:52:11.754" v="63"/>
          <ac:spMkLst>
            <pc:docMk/>
            <pc:sldMk cId="1589969248" sldId="446"/>
            <ac:spMk id="13" creationId="{BD880566-D0CE-4EBB-91DE-0FCAC0870899}"/>
          </ac:spMkLst>
        </pc:spChg>
        <pc:spChg chg="add mod">
          <ac:chgData name="Zeynep Tızlak" userId="8b20f95c-d974-47ed-9cc3-b6b3b41d2039" providerId="ADAL" clId="{F6BD6DA5-00E1-4863-871A-A53EA5B3A8EB}" dt="2024-08-26T12:57:20.971" v="131" actId="1076"/>
          <ac:spMkLst>
            <pc:docMk/>
            <pc:sldMk cId="1589969248" sldId="446"/>
            <ac:spMk id="14" creationId="{C978FDE2-B935-4D88-86DA-DC49F6DD31F9}"/>
          </ac:spMkLst>
        </pc:spChg>
        <pc:spChg chg="add mod">
          <ac:chgData name="Zeynep Tızlak" userId="8b20f95c-d974-47ed-9cc3-b6b3b41d2039" providerId="ADAL" clId="{F6BD6DA5-00E1-4863-871A-A53EA5B3A8EB}" dt="2024-08-26T12:57:58.236" v="137" actId="1076"/>
          <ac:spMkLst>
            <pc:docMk/>
            <pc:sldMk cId="1589969248" sldId="446"/>
            <ac:spMk id="15" creationId="{37457EF6-772A-4795-9BE6-689FC173E623}"/>
          </ac:spMkLst>
        </pc:spChg>
        <pc:spChg chg="add del mod">
          <ac:chgData name="Zeynep Tızlak" userId="8b20f95c-d974-47ed-9cc3-b6b3b41d2039" providerId="ADAL" clId="{F6BD6DA5-00E1-4863-871A-A53EA5B3A8EB}" dt="2024-08-26T12:59:20.936" v="147" actId="478"/>
          <ac:spMkLst>
            <pc:docMk/>
            <pc:sldMk cId="1589969248" sldId="446"/>
            <ac:spMk id="16" creationId="{B6BDA743-2051-4C5C-827D-655B6039C06A}"/>
          </ac:spMkLst>
        </pc:spChg>
        <pc:spChg chg="del">
          <ac:chgData name="Zeynep Tızlak" userId="8b20f95c-d974-47ed-9cc3-b6b3b41d2039" providerId="ADAL" clId="{F6BD6DA5-00E1-4863-871A-A53EA5B3A8EB}" dt="2024-08-26T12:51:19.414" v="2" actId="478"/>
          <ac:spMkLst>
            <pc:docMk/>
            <pc:sldMk cId="1589969248" sldId="446"/>
            <ac:spMk id="17" creationId="{BEF70FED-5780-4315-A309-A1846836BB98}"/>
          </ac:spMkLst>
        </pc:spChg>
        <pc:spChg chg="del">
          <ac:chgData name="Zeynep Tızlak" userId="8b20f95c-d974-47ed-9cc3-b6b3b41d2039" providerId="ADAL" clId="{F6BD6DA5-00E1-4863-871A-A53EA5B3A8EB}" dt="2024-08-26T12:52:01.824" v="56" actId="478"/>
          <ac:spMkLst>
            <pc:docMk/>
            <pc:sldMk cId="1589969248" sldId="446"/>
            <ac:spMk id="18" creationId="{D56C81E4-1BA4-40B3-89E5-1970E5A0C4BA}"/>
          </ac:spMkLst>
        </pc:spChg>
        <pc:spChg chg="del">
          <ac:chgData name="Zeynep Tızlak" userId="8b20f95c-d974-47ed-9cc3-b6b3b41d2039" providerId="ADAL" clId="{F6BD6DA5-00E1-4863-871A-A53EA5B3A8EB}" dt="2024-08-26T12:51:25.369" v="8" actId="478"/>
          <ac:spMkLst>
            <pc:docMk/>
            <pc:sldMk cId="1589969248" sldId="446"/>
            <ac:spMk id="19" creationId="{CA4F0101-D84A-4290-A3DF-1DFE5A33B682}"/>
          </ac:spMkLst>
        </pc:spChg>
        <pc:spChg chg="del">
          <ac:chgData name="Zeynep Tızlak" userId="8b20f95c-d974-47ed-9cc3-b6b3b41d2039" providerId="ADAL" clId="{F6BD6DA5-00E1-4863-871A-A53EA5B3A8EB}" dt="2024-08-26T12:52:14.040" v="65" actId="478"/>
          <ac:spMkLst>
            <pc:docMk/>
            <pc:sldMk cId="1589969248" sldId="446"/>
            <ac:spMk id="20" creationId="{BBB5278D-84F4-4FFF-9EC2-D6ECA346545A}"/>
          </ac:spMkLst>
        </pc:spChg>
        <pc:spChg chg="del">
          <ac:chgData name="Zeynep Tızlak" userId="8b20f95c-d974-47ed-9cc3-b6b3b41d2039" providerId="ADAL" clId="{F6BD6DA5-00E1-4863-871A-A53EA5B3A8EB}" dt="2024-08-26T12:51:58.751" v="50" actId="478"/>
          <ac:spMkLst>
            <pc:docMk/>
            <pc:sldMk cId="1589969248" sldId="446"/>
            <ac:spMk id="21" creationId="{ED7DEC84-EEAC-4E28-8791-46F4025FB371}"/>
          </ac:spMkLst>
        </pc:spChg>
        <pc:spChg chg="del">
          <ac:chgData name="Zeynep Tızlak" userId="8b20f95c-d974-47ed-9cc3-b6b3b41d2039" providerId="ADAL" clId="{F6BD6DA5-00E1-4863-871A-A53EA5B3A8EB}" dt="2024-08-26T12:52:11.753" v="61" actId="478"/>
          <ac:spMkLst>
            <pc:docMk/>
            <pc:sldMk cId="1589969248" sldId="446"/>
            <ac:spMk id="22" creationId="{70BD0F20-1AF5-4B3E-91CB-4C3FF2EBAC17}"/>
          </ac:spMkLst>
        </pc:spChg>
        <pc:spChg chg="del">
          <ac:chgData name="Zeynep Tızlak" userId="8b20f95c-d974-47ed-9cc3-b6b3b41d2039" providerId="ADAL" clId="{F6BD6DA5-00E1-4863-871A-A53EA5B3A8EB}" dt="2024-08-26T12:51:41.714" v="25" actId="478"/>
          <ac:spMkLst>
            <pc:docMk/>
            <pc:sldMk cId="1589969248" sldId="446"/>
            <ac:spMk id="23" creationId="{2EA9B140-A815-4559-B02E-1173C4A1D334}"/>
          </ac:spMkLst>
        </pc:spChg>
        <pc:spChg chg="del">
          <ac:chgData name="Zeynep Tızlak" userId="8b20f95c-d974-47ed-9cc3-b6b3b41d2039" providerId="ADAL" clId="{F6BD6DA5-00E1-4863-871A-A53EA5B3A8EB}" dt="2024-08-26T12:52:21.682" v="71" actId="478"/>
          <ac:spMkLst>
            <pc:docMk/>
            <pc:sldMk cId="1589969248" sldId="446"/>
            <ac:spMk id="24" creationId="{D1043F56-2FFB-4364-8B79-2ACEAE2176D4}"/>
          </ac:spMkLst>
        </pc:spChg>
        <pc:spChg chg="del">
          <ac:chgData name="Zeynep Tızlak" userId="8b20f95c-d974-47ed-9cc3-b6b3b41d2039" providerId="ADAL" clId="{F6BD6DA5-00E1-4863-871A-A53EA5B3A8EB}" dt="2024-08-26T12:51:46.310" v="30" actId="478"/>
          <ac:spMkLst>
            <pc:docMk/>
            <pc:sldMk cId="1589969248" sldId="446"/>
            <ac:spMk id="25" creationId="{E9DF4D0E-9933-4013-A7F1-E380160AC689}"/>
          </ac:spMkLst>
        </pc:spChg>
        <pc:spChg chg="del">
          <ac:chgData name="Zeynep Tızlak" userId="8b20f95c-d974-47ed-9cc3-b6b3b41d2039" providerId="ADAL" clId="{F6BD6DA5-00E1-4863-871A-A53EA5B3A8EB}" dt="2024-08-26T12:52:19.078" v="68" actId="478"/>
          <ac:spMkLst>
            <pc:docMk/>
            <pc:sldMk cId="1589969248" sldId="446"/>
            <ac:spMk id="26" creationId="{AE6208ED-ABDF-43E6-BE14-BC5FF66DDCC1}"/>
          </ac:spMkLst>
        </pc:spChg>
        <pc:spChg chg="del mod">
          <ac:chgData name="Zeynep Tızlak" userId="8b20f95c-d974-47ed-9cc3-b6b3b41d2039" providerId="ADAL" clId="{F6BD6DA5-00E1-4863-871A-A53EA5B3A8EB}" dt="2024-08-26T12:51:51.154" v="37"/>
          <ac:spMkLst>
            <pc:docMk/>
            <pc:sldMk cId="1589969248" sldId="446"/>
            <ac:spMk id="27" creationId="{50B6485C-FFDE-4139-8857-D6F632B88565}"/>
          </ac:spMkLst>
        </pc:spChg>
        <pc:spChg chg="del">
          <ac:chgData name="Zeynep Tızlak" userId="8b20f95c-d974-47ed-9cc3-b6b3b41d2039" providerId="ADAL" clId="{F6BD6DA5-00E1-4863-871A-A53EA5B3A8EB}" dt="2024-08-26T12:51:36.578" v="18" actId="478"/>
          <ac:spMkLst>
            <pc:docMk/>
            <pc:sldMk cId="1589969248" sldId="446"/>
            <ac:spMk id="28" creationId="{FA999266-AF08-4F5F-B179-A99D6CE43124}"/>
          </ac:spMkLst>
        </pc:spChg>
        <pc:spChg chg="del">
          <ac:chgData name="Zeynep Tızlak" userId="8b20f95c-d974-47ed-9cc3-b6b3b41d2039" providerId="ADAL" clId="{F6BD6DA5-00E1-4863-871A-A53EA5B3A8EB}" dt="2024-08-26T12:52:00.075" v="55" actId="478"/>
          <ac:spMkLst>
            <pc:docMk/>
            <pc:sldMk cId="1589969248" sldId="446"/>
            <ac:spMk id="29" creationId="{95DF34EB-F73D-4CEF-B5B6-A621DB794647}"/>
          </ac:spMkLst>
        </pc:spChg>
        <pc:spChg chg="add mod">
          <ac:chgData name="Zeynep Tızlak" userId="8b20f95c-d974-47ed-9cc3-b6b3b41d2039" providerId="ADAL" clId="{F6BD6DA5-00E1-4863-871A-A53EA5B3A8EB}" dt="2024-08-26T13:00:05.766" v="161" actId="1076"/>
          <ac:spMkLst>
            <pc:docMk/>
            <pc:sldMk cId="1589969248" sldId="446"/>
            <ac:spMk id="30" creationId="{FF69BDA5-9BDA-4245-84C8-B15D87752060}"/>
          </ac:spMkLst>
        </pc:spChg>
        <pc:spChg chg="del">
          <ac:chgData name="Zeynep Tızlak" userId="8b20f95c-d974-47ed-9cc3-b6b3b41d2039" providerId="ADAL" clId="{F6BD6DA5-00E1-4863-871A-A53EA5B3A8EB}" dt="2024-08-26T12:51:51.153" v="35" actId="478"/>
          <ac:spMkLst>
            <pc:docMk/>
            <pc:sldMk cId="1589969248" sldId="446"/>
            <ac:spMk id="31" creationId="{336FF681-834A-4658-A374-0E854DD6501F}"/>
          </ac:spMkLst>
        </pc:spChg>
        <pc:spChg chg="del">
          <ac:chgData name="Zeynep Tızlak" userId="8b20f95c-d974-47ed-9cc3-b6b3b41d2039" providerId="ADAL" clId="{F6BD6DA5-00E1-4863-871A-A53EA5B3A8EB}" dt="2024-08-26T12:51:20.826" v="3" actId="478"/>
          <ac:spMkLst>
            <pc:docMk/>
            <pc:sldMk cId="1589969248" sldId="446"/>
            <ac:spMk id="32" creationId="{A38FB4F7-8FD7-40F4-94E2-413B5742BC51}"/>
          </ac:spMkLst>
        </pc:spChg>
        <pc:spChg chg="del">
          <ac:chgData name="Zeynep Tızlak" userId="8b20f95c-d974-47ed-9cc3-b6b3b41d2039" providerId="ADAL" clId="{F6BD6DA5-00E1-4863-871A-A53EA5B3A8EB}" dt="2024-08-26T12:51:37.809" v="21" actId="478"/>
          <ac:spMkLst>
            <pc:docMk/>
            <pc:sldMk cId="1589969248" sldId="446"/>
            <ac:spMk id="33" creationId="{020DC624-E726-4950-9392-BAC0124A7A38}"/>
          </ac:spMkLst>
        </pc:spChg>
        <pc:spChg chg="del">
          <ac:chgData name="Zeynep Tızlak" userId="8b20f95c-d974-47ed-9cc3-b6b3b41d2039" providerId="ADAL" clId="{F6BD6DA5-00E1-4863-871A-A53EA5B3A8EB}" dt="2024-08-26T12:52:03.309" v="57" actId="478"/>
          <ac:spMkLst>
            <pc:docMk/>
            <pc:sldMk cId="1589969248" sldId="446"/>
            <ac:spMk id="34" creationId="{A78CB500-D871-478E-BB64-0673E06F5A67}"/>
          </ac:spMkLst>
        </pc:spChg>
        <pc:spChg chg="del">
          <ac:chgData name="Zeynep Tızlak" userId="8b20f95c-d974-47ed-9cc3-b6b3b41d2039" providerId="ADAL" clId="{F6BD6DA5-00E1-4863-871A-A53EA5B3A8EB}" dt="2024-08-26T12:52:28.549" v="77" actId="478"/>
          <ac:spMkLst>
            <pc:docMk/>
            <pc:sldMk cId="1589969248" sldId="446"/>
            <ac:spMk id="35" creationId="{2A30CDF8-E347-4807-8C93-C320DFF5A26A}"/>
          </ac:spMkLst>
        </pc:spChg>
        <pc:spChg chg="del">
          <ac:chgData name="Zeynep Tızlak" userId="8b20f95c-d974-47ed-9cc3-b6b3b41d2039" providerId="ADAL" clId="{F6BD6DA5-00E1-4863-871A-A53EA5B3A8EB}" dt="2024-08-26T12:52:20.094" v="69" actId="478"/>
          <ac:spMkLst>
            <pc:docMk/>
            <pc:sldMk cId="1589969248" sldId="446"/>
            <ac:spMk id="36" creationId="{C30E877C-2C89-4D20-AB65-8473F8F03F7E}"/>
          </ac:spMkLst>
        </pc:spChg>
        <pc:spChg chg="del">
          <ac:chgData name="Zeynep Tızlak" userId="8b20f95c-d974-47ed-9cc3-b6b3b41d2039" providerId="ADAL" clId="{F6BD6DA5-00E1-4863-871A-A53EA5B3A8EB}" dt="2024-08-26T12:51:23.299" v="6" actId="478"/>
          <ac:spMkLst>
            <pc:docMk/>
            <pc:sldMk cId="1589969248" sldId="446"/>
            <ac:spMk id="37" creationId="{68444627-D925-47FA-A8CF-3618B412AD11}"/>
          </ac:spMkLst>
        </pc:spChg>
        <pc:spChg chg="del mod">
          <ac:chgData name="Zeynep Tızlak" userId="8b20f95c-d974-47ed-9cc3-b6b3b41d2039" providerId="ADAL" clId="{F6BD6DA5-00E1-4863-871A-A53EA5B3A8EB}" dt="2024-08-26T12:51:36.579" v="20"/>
          <ac:spMkLst>
            <pc:docMk/>
            <pc:sldMk cId="1589969248" sldId="446"/>
            <ac:spMk id="38" creationId="{355E8363-16F3-49A8-8222-70EC11EC2F27}"/>
          </ac:spMkLst>
        </pc:spChg>
        <pc:spChg chg="del">
          <ac:chgData name="Zeynep Tızlak" userId="8b20f95c-d974-47ed-9cc3-b6b3b41d2039" providerId="ADAL" clId="{F6BD6DA5-00E1-4863-871A-A53EA5B3A8EB}" dt="2024-08-26T12:51:22.597" v="5" actId="478"/>
          <ac:spMkLst>
            <pc:docMk/>
            <pc:sldMk cId="1589969248" sldId="446"/>
            <ac:spMk id="39" creationId="{2923F397-D4BC-4411-B0E3-DFBF55090B5B}"/>
          </ac:spMkLst>
        </pc:spChg>
        <pc:spChg chg="del">
          <ac:chgData name="Zeynep Tızlak" userId="8b20f95c-d974-47ed-9cc3-b6b3b41d2039" providerId="ADAL" clId="{F6BD6DA5-00E1-4863-871A-A53EA5B3A8EB}" dt="2024-08-26T12:52:29.690" v="82" actId="478"/>
          <ac:spMkLst>
            <pc:docMk/>
            <pc:sldMk cId="1589969248" sldId="446"/>
            <ac:spMk id="40" creationId="{7E5C408A-72BC-467B-83FC-0EB87477022D}"/>
          </ac:spMkLst>
        </pc:spChg>
        <pc:spChg chg="mod">
          <ac:chgData name="Zeynep Tızlak" userId="8b20f95c-d974-47ed-9cc3-b6b3b41d2039" providerId="ADAL" clId="{F6BD6DA5-00E1-4863-871A-A53EA5B3A8EB}" dt="2024-08-26T12:52:33.996" v="85" actId="20577"/>
          <ac:spMkLst>
            <pc:docMk/>
            <pc:sldMk cId="1589969248" sldId="446"/>
            <ac:spMk id="41" creationId="{C6C9AB70-6487-4BFA-901A-E29230A73082}"/>
          </ac:spMkLst>
        </pc:spChg>
        <pc:spChg chg="del mod">
          <ac:chgData name="Zeynep Tızlak" userId="8b20f95c-d974-47ed-9cc3-b6b3b41d2039" providerId="ADAL" clId="{F6BD6DA5-00E1-4863-871A-A53EA5B3A8EB}" dt="2024-08-26T12:52:28.550" v="79"/>
          <ac:spMkLst>
            <pc:docMk/>
            <pc:sldMk cId="1589969248" sldId="446"/>
            <ac:spMk id="42" creationId="{ACF77BB8-9B19-4B86-9B27-3C86FF32CF93}"/>
          </ac:spMkLst>
        </pc:spChg>
        <pc:spChg chg="del mod">
          <ac:chgData name="Zeynep Tızlak" userId="8b20f95c-d974-47ed-9cc3-b6b3b41d2039" providerId="ADAL" clId="{F6BD6DA5-00E1-4863-871A-A53EA5B3A8EB}" dt="2024-08-26T12:51:58.752" v="52"/>
          <ac:spMkLst>
            <pc:docMk/>
            <pc:sldMk cId="1589969248" sldId="446"/>
            <ac:spMk id="43" creationId="{F0D1ED57-01A0-4437-81AF-928F968F782A}"/>
          </ac:spMkLst>
        </pc:spChg>
        <pc:spChg chg="del mod">
          <ac:chgData name="Zeynep Tızlak" userId="8b20f95c-d974-47ed-9cc3-b6b3b41d2039" providerId="ADAL" clId="{F6BD6DA5-00E1-4863-871A-A53EA5B3A8EB}" dt="2024-08-26T12:51:54.126" v="45"/>
          <ac:spMkLst>
            <pc:docMk/>
            <pc:sldMk cId="1589969248" sldId="446"/>
            <ac:spMk id="44" creationId="{14DF5C54-1399-4868-AA9E-B8F55EA6E2EF}"/>
          </ac:spMkLst>
        </pc:spChg>
        <pc:spChg chg="del">
          <ac:chgData name="Zeynep Tızlak" userId="8b20f95c-d974-47ed-9cc3-b6b3b41d2039" providerId="ADAL" clId="{F6BD6DA5-00E1-4863-871A-A53EA5B3A8EB}" dt="2024-08-26T12:52:14.670" v="66" actId="478"/>
          <ac:spMkLst>
            <pc:docMk/>
            <pc:sldMk cId="1589969248" sldId="446"/>
            <ac:spMk id="45" creationId="{39715538-7FC9-4D64-954C-C6DD83AADFF7}"/>
          </ac:spMkLst>
        </pc:spChg>
        <pc:spChg chg="del">
          <ac:chgData name="Zeynep Tızlak" userId="8b20f95c-d974-47ed-9cc3-b6b3b41d2039" providerId="ADAL" clId="{F6BD6DA5-00E1-4863-871A-A53EA5B3A8EB}" dt="2024-08-26T12:52:13.113" v="64" actId="478"/>
          <ac:spMkLst>
            <pc:docMk/>
            <pc:sldMk cId="1589969248" sldId="446"/>
            <ac:spMk id="46" creationId="{B544D9A8-5780-4638-9233-BC39F69D0845}"/>
          </ac:spMkLst>
        </pc:spChg>
        <pc:spChg chg="del">
          <ac:chgData name="Zeynep Tızlak" userId="8b20f95c-d974-47ed-9cc3-b6b3b41d2039" providerId="ADAL" clId="{F6BD6DA5-00E1-4863-871A-A53EA5B3A8EB}" dt="2024-08-26T12:51:54.126" v="43" actId="478"/>
          <ac:spMkLst>
            <pc:docMk/>
            <pc:sldMk cId="1589969248" sldId="446"/>
            <ac:spMk id="47" creationId="{8CA9E543-6C93-4D9F-B2B4-CA0065AE2F4E}"/>
          </ac:spMkLst>
        </pc:spChg>
        <pc:spChg chg="del">
          <ac:chgData name="Zeynep Tızlak" userId="8b20f95c-d974-47ed-9cc3-b6b3b41d2039" providerId="ADAL" clId="{F6BD6DA5-00E1-4863-871A-A53EA5B3A8EB}" dt="2024-08-26T12:51:21.661" v="4" actId="478"/>
          <ac:spMkLst>
            <pc:docMk/>
            <pc:sldMk cId="1589969248" sldId="446"/>
            <ac:spMk id="48" creationId="{4D09ABB6-7F6B-4711-9AD4-0AA4A1EAE4A1}"/>
          </ac:spMkLst>
        </pc:spChg>
        <pc:spChg chg="del">
          <ac:chgData name="Zeynep Tızlak" userId="8b20f95c-d974-47ed-9cc3-b6b3b41d2039" providerId="ADAL" clId="{F6BD6DA5-00E1-4863-871A-A53EA5B3A8EB}" dt="2024-08-26T12:51:27.415" v="10" actId="478"/>
          <ac:spMkLst>
            <pc:docMk/>
            <pc:sldMk cId="1589969248" sldId="446"/>
            <ac:spMk id="49" creationId="{DBAA063F-5BBF-4754-89D3-DABB06B32592}"/>
          </ac:spMkLst>
        </pc:spChg>
        <pc:spChg chg="del">
          <ac:chgData name="Zeynep Tızlak" userId="8b20f95c-d974-47ed-9cc3-b6b3b41d2039" providerId="ADAL" clId="{F6BD6DA5-00E1-4863-871A-A53EA5B3A8EB}" dt="2024-08-26T12:52:24.828" v="74" actId="478"/>
          <ac:spMkLst>
            <pc:docMk/>
            <pc:sldMk cId="1589969248" sldId="446"/>
            <ac:spMk id="50" creationId="{5F26E53B-4FE6-48E2-B804-BA922BAFBF98}"/>
          </ac:spMkLst>
        </pc:spChg>
        <pc:spChg chg="del">
          <ac:chgData name="Zeynep Tızlak" userId="8b20f95c-d974-47ed-9cc3-b6b3b41d2039" providerId="ADAL" clId="{F6BD6DA5-00E1-4863-871A-A53EA5B3A8EB}" dt="2024-08-26T12:51:26.406" v="9" actId="478"/>
          <ac:spMkLst>
            <pc:docMk/>
            <pc:sldMk cId="1589969248" sldId="446"/>
            <ac:spMk id="51" creationId="{E0BDC041-C896-4613-BCBC-A2FA260C0CE6}"/>
          </ac:spMkLst>
        </pc:spChg>
        <pc:spChg chg="add mod">
          <ac:chgData name="Zeynep Tızlak" userId="8b20f95c-d974-47ed-9cc3-b6b3b41d2039" providerId="ADAL" clId="{F6BD6DA5-00E1-4863-871A-A53EA5B3A8EB}" dt="2024-08-26T13:31:56.735" v="306" actId="1076"/>
          <ac:spMkLst>
            <pc:docMk/>
            <pc:sldMk cId="1589969248" sldId="446"/>
            <ac:spMk id="52" creationId="{580C5370-6151-493F-AAED-A4411F32285F}"/>
          </ac:spMkLst>
        </pc:spChg>
        <pc:spChg chg="del">
          <ac:chgData name="Zeynep Tızlak" userId="8b20f95c-d974-47ed-9cc3-b6b3b41d2039" providerId="ADAL" clId="{F6BD6DA5-00E1-4863-871A-A53EA5B3A8EB}" dt="2024-08-26T12:51:40.390" v="24" actId="478"/>
          <ac:spMkLst>
            <pc:docMk/>
            <pc:sldMk cId="1589969248" sldId="446"/>
            <ac:spMk id="53" creationId="{97D18803-7BA4-4C75-BC3E-0213443A8846}"/>
          </ac:spMkLst>
        </pc:spChg>
        <pc:spChg chg="del">
          <ac:chgData name="Zeynep Tızlak" userId="8b20f95c-d974-47ed-9cc3-b6b3b41d2039" providerId="ADAL" clId="{F6BD6DA5-00E1-4863-871A-A53EA5B3A8EB}" dt="2024-08-26T12:51:42.837" v="26" actId="478"/>
          <ac:spMkLst>
            <pc:docMk/>
            <pc:sldMk cId="1589969248" sldId="446"/>
            <ac:spMk id="54" creationId="{90B2E42F-9251-4779-99FC-105EE8E2F9B2}"/>
          </ac:spMkLst>
        </pc:spChg>
        <pc:spChg chg="del mod">
          <ac:chgData name="Zeynep Tızlak" userId="8b20f95c-d974-47ed-9cc3-b6b3b41d2039" providerId="ADAL" clId="{F6BD6DA5-00E1-4863-871A-A53EA5B3A8EB}" dt="2024-08-26T12:51:45.030" v="29" actId="478"/>
          <ac:spMkLst>
            <pc:docMk/>
            <pc:sldMk cId="1589969248" sldId="446"/>
            <ac:spMk id="55" creationId="{434625DF-5AAB-4F1C-BD54-79164CFDF120}"/>
          </ac:spMkLst>
        </pc:spChg>
        <pc:spChg chg="del">
          <ac:chgData name="Zeynep Tızlak" userId="8b20f95c-d974-47ed-9cc3-b6b3b41d2039" providerId="ADAL" clId="{F6BD6DA5-00E1-4863-871A-A53EA5B3A8EB}" dt="2024-08-26T12:51:24.305" v="7" actId="478"/>
          <ac:spMkLst>
            <pc:docMk/>
            <pc:sldMk cId="1589969248" sldId="446"/>
            <ac:spMk id="56" creationId="{32499F46-800C-446F-AB1D-4A741B3146E8}"/>
          </ac:spMkLst>
        </pc:spChg>
        <pc:spChg chg="del">
          <ac:chgData name="Zeynep Tızlak" userId="8b20f95c-d974-47ed-9cc3-b6b3b41d2039" providerId="ADAL" clId="{F6BD6DA5-00E1-4863-871A-A53EA5B3A8EB}" dt="2024-08-26T12:51:32.538" v="13" actId="478"/>
          <ac:spMkLst>
            <pc:docMk/>
            <pc:sldMk cId="1589969248" sldId="446"/>
            <ac:spMk id="57" creationId="{FBDE8BD9-1914-42B2-8385-680C4A319825}"/>
          </ac:spMkLst>
        </pc:spChg>
        <pc:spChg chg="del">
          <ac:chgData name="Zeynep Tızlak" userId="8b20f95c-d974-47ed-9cc3-b6b3b41d2039" providerId="ADAL" clId="{F6BD6DA5-00E1-4863-871A-A53EA5B3A8EB}" dt="2024-08-26T12:52:17.663" v="67" actId="478"/>
          <ac:spMkLst>
            <pc:docMk/>
            <pc:sldMk cId="1589969248" sldId="446"/>
            <ac:spMk id="58" creationId="{B7C090DC-A5CC-4FAC-A6BC-92FEDF4BE76F}"/>
          </ac:spMkLst>
        </pc:spChg>
        <pc:spChg chg="mod">
          <ac:chgData name="Zeynep Tızlak" userId="8b20f95c-d974-47ed-9cc3-b6b3b41d2039" providerId="ADAL" clId="{F6BD6DA5-00E1-4863-871A-A53EA5B3A8EB}" dt="2024-08-26T12:52:36.477" v="87" actId="20577"/>
          <ac:spMkLst>
            <pc:docMk/>
            <pc:sldMk cId="1589969248" sldId="446"/>
            <ac:spMk id="59" creationId="{030D4807-F63B-4C1C-BD1C-A97167F2B846}"/>
          </ac:spMkLst>
        </pc:spChg>
        <pc:spChg chg="mod">
          <ac:chgData name="Zeynep Tızlak" userId="8b20f95c-d974-47ed-9cc3-b6b3b41d2039" providerId="ADAL" clId="{F6BD6DA5-00E1-4863-871A-A53EA5B3A8EB}" dt="2024-08-26T12:52:38.953" v="88" actId="20577"/>
          <ac:spMkLst>
            <pc:docMk/>
            <pc:sldMk cId="1589969248" sldId="446"/>
            <ac:spMk id="60" creationId="{DEFE7979-90AD-4B46-A305-BAEAD300F304}"/>
          </ac:spMkLst>
        </pc:spChg>
        <pc:spChg chg="del mod">
          <ac:chgData name="Zeynep Tızlak" userId="8b20f95c-d974-47ed-9cc3-b6b3b41d2039" providerId="ADAL" clId="{F6BD6DA5-00E1-4863-871A-A53EA5B3A8EB}" dt="2024-08-26T12:51:51.157" v="41"/>
          <ac:spMkLst>
            <pc:docMk/>
            <pc:sldMk cId="1589969248" sldId="446"/>
            <ac:spMk id="61" creationId="{F384B4A7-2F9C-49D8-A8FC-17BCD1988229}"/>
          </ac:spMkLst>
        </pc:spChg>
        <pc:spChg chg="del mod">
          <ac:chgData name="Zeynep Tızlak" userId="8b20f95c-d974-47ed-9cc3-b6b3b41d2039" providerId="ADAL" clId="{F6BD6DA5-00E1-4863-871A-A53EA5B3A8EB}" dt="2024-08-26T12:51:58.753" v="54"/>
          <ac:spMkLst>
            <pc:docMk/>
            <pc:sldMk cId="1589969248" sldId="446"/>
            <ac:spMk id="62" creationId="{9802C257-6DF7-404D-A57D-E09079EA1C5D}"/>
          </ac:spMkLst>
        </pc:spChg>
        <pc:spChg chg="del mod">
          <ac:chgData name="Zeynep Tızlak" userId="8b20f95c-d974-47ed-9cc3-b6b3b41d2039" providerId="ADAL" clId="{F6BD6DA5-00E1-4863-871A-A53EA5B3A8EB}" dt="2024-08-26T12:51:51.156" v="39"/>
          <ac:spMkLst>
            <pc:docMk/>
            <pc:sldMk cId="1589969248" sldId="446"/>
            <ac:spMk id="63" creationId="{7A201603-859F-4474-A47B-13F00E5D9EFB}"/>
          </ac:spMkLst>
        </pc:spChg>
        <pc:spChg chg="del">
          <ac:chgData name="Zeynep Tızlak" userId="8b20f95c-d974-47ed-9cc3-b6b3b41d2039" providerId="ADAL" clId="{F6BD6DA5-00E1-4863-871A-A53EA5B3A8EB}" dt="2024-08-26T12:51:38.697" v="22" actId="478"/>
          <ac:spMkLst>
            <pc:docMk/>
            <pc:sldMk cId="1589969248" sldId="446"/>
            <ac:spMk id="64" creationId="{2EDDF3C2-D6C4-409C-9D5D-E001055248AB}"/>
          </ac:spMkLst>
        </pc:spChg>
        <pc:spChg chg="del">
          <ac:chgData name="Zeynep Tızlak" userId="8b20f95c-d974-47ed-9cc3-b6b3b41d2039" providerId="ADAL" clId="{F6BD6DA5-00E1-4863-871A-A53EA5B3A8EB}" dt="2024-08-26T12:51:54.888" v="46" actId="478"/>
          <ac:spMkLst>
            <pc:docMk/>
            <pc:sldMk cId="1589969248" sldId="446"/>
            <ac:spMk id="65" creationId="{D39898A4-F365-4DE3-B35E-C53FC835A013}"/>
          </ac:spMkLst>
        </pc:spChg>
        <pc:spChg chg="del">
          <ac:chgData name="Zeynep Tızlak" userId="8b20f95c-d974-47ed-9cc3-b6b3b41d2039" providerId="ADAL" clId="{F6BD6DA5-00E1-4863-871A-A53EA5B3A8EB}" dt="2024-08-26T12:52:21.071" v="70" actId="478"/>
          <ac:spMkLst>
            <pc:docMk/>
            <pc:sldMk cId="1589969248" sldId="446"/>
            <ac:spMk id="66" creationId="{363A6A75-F39A-4DE8-9F7B-A1C849213B05}"/>
          </ac:spMkLst>
        </pc:spChg>
        <pc:spChg chg="del">
          <ac:chgData name="Zeynep Tızlak" userId="8b20f95c-d974-47ed-9cc3-b6b3b41d2039" providerId="ADAL" clId="{F6BD6DA5-00E1-4863-871A-A53EA5B3A8EB}" dt="2024-08-26T12:52:22.515" v="72" actId="478"/>
          <ac:spMkLst>
            <pc:docMk/>
            <pc:sldMk cId="1589969248" sldId="446"/>
            <ac:spMk id="67" creationId="{CFD71F3D-DF74-4B9E-9D85-F66BECF843CE}"/>
          </ac:spMkLst>
        </pc:spChg>
        <pc:spChg chg="del">
          <ac:chgData name="Zeynep Tızlak" userId="8b20f95c-d974-47ed-9cc3-b6b3b41d2039" providerId="ADAL" clId="{F6BD6DA5-00E1-4863-871A-A53EA5B3A8EB}" dt="2024-08-26T12:51:47.001" v="31" actId="478"/>
          <ac:spMkLst>
            <pc:docMk/>
            <pc:sldMk cId="1589969248" sldId="446"/>
            <ac:spMk id="68" creationId="{91E36558-875A-4A22-9E6D-D24E93811C33}"/>
          </ac:spMkLst>
        </pc:spChg>
        <pc:spChg chg="del">
          <ac:chgData name="Zeynep Tızlak" userId="8b20f95c-d974-47ed-9cc3-b6b3b41d2039" providerId="ADAL" clId="{F6BD6DA5-00E1-4863-871A-A53EA5B3A8EB}" dt="2024-08-26T12:52:31.847" v="84" actId="478"/>
          <ac:spMkLst>
            <pc:docMk/>
            <pc:sldMk cId="1589969248" sldId="446"/>
            <ac:spMk id="69" creationId="{9DB62610-C21F-4043-98C5-A8F8EFBB4626}"/>
          </ac:spMkLst>
        </pc:spChg>
        <pc:spChg chg="del">
          <ac:chgData name="Zeynep Tızlak" userId="8b20f95c-d974-47ed-9cc3-b6b3b41d2039" providerId="ADAL" clId="{F6BD6DA5-00E1-4863-871A-A53EA5B3A8EB}" dt="2024-08-26T12:52:23.875" v="73" actId="478"/>
          <ac:spMkLst>
            <pc:docMk/>
            <pc:sldMk cId="1589969248" sldId="446"/>
            <ac:spMk id="70" creationId="{E929271D-AF35-4695-8FBD-4CADC96A1A41}"/>
          </ac:spMkLst>
        </pc:spChg>
        <pc:spChg chg="del">
          <ac:chgData name="Zeynep Tızlak" userId="8b20f95c-d974-47ed-9cc3-b6b3b41d2039" providerId="ADAL" clId="{F6BD6DA5-00E1-4863-871A-A53EA5B3A8EB}" dt="2024-08-26T12:52:30.773" v="83" actId="478"/>
          <ac:spMkLst>
            <pc:docMk/>
            <pc:sldMk cId="1589969248" sldId="446"/>
            <ac:spMk id="71" creationId="{1EC00F69-0F8E-47D2-9FC6-BBC96BBADAA0}"/>
          </ac:spMkLst>
        </pc:spChg>
        <pc:spChg chg="del">
          <ac:chgData name="Zeynep Tızlak" userId="8b20f95c-d974-47ed-9cc3-b6b3b41d2039" providerId="ADAL" clId="{F6BD6DA5-00E1-4863-871A-A53EA5B3A8EB}" dt="2024-08-26T12:51:33.995" v="16" actId="478"/>
          <ac:spMkLst>
            <pc:docMk/>
            <pc:sldMk cId="1589969248" sldId="446"/>
            <ac:spMk id="72" creationId="{E28D042D-9370-4501-9D4A-EF8C68593E1A}"/>
          </ac:spMkLst>
        </pc:spChg>
        <pc:spChg chg="del mod">
          <ac:chgData name="Zeynep Tızlak" userId="8b20f95c-d974-47ed-9cc3-b6b3b41d2039" providerId="ADAL" clId="{F6BD6DA5-00E1-4863-871A-A53EA5B3A8EB}" dt="2024-08-26T12:51:32.543" v="15"/>
          <ac:spMkLst>
            <pc:docMk/>
            <pc:sldMk cId="1589969248" sldId="446"/>
            <ac:spMk id="73" creationId="{E174CD6A-287E-45B1-9AA8-2B6DB25D5698}"/>
          </ac:spMkLst>
        </pc:spChg>
        <pc:spChg chg="del">
          <ac:chgData name="Zeynep Tızlak" userId="8b20f95c-d974-47ed-9cc3-b6b3b41d2039" providerId="ADAL" clId="{F6BD6DA5-00E1-4863-871A-A53EA5B3A8EB}" dt="2024-08-26T12:51:44.059" v="27" actId="478"/>
          <ac:spMkLst>
            <pc:docMk/>
            <pc:sldMk cId="1589969248" sldId="446"/>
            <ac:spMk id="74" creationId="{3F268387-9483-48F6-853B-5BBB7FC5027E}"/>
          </ac:spMkLst>
        </pc:spChg>
        <pc:spChg chg="del">
          <ac:chgData name="Zeynep Tızlak" userId="8b20f95c-d974-47ed-9cc3-b6b3b41d2039" providerId="ADAL" clId="{F6BD6DA5-00E1-4863-871A-A53EA5B3A8EB}" dt="2024-08-26T12:51:28.060" v="11" actId="478"/>
          <ac:spMkLst>
            <pc:docMk/>
            <pc:sldMk cId="1589969248" sldId="446"/>
            <ac:spMk id="75" creationId="{5135BC84-84D7-4C60-BE2D-7B86CC800F45}"/>
          </ac:spMkLst>
        </pc:spChg>
        <pc:spChg chg="del">
          <ac:chgData name="Zeynep Tızlak" userId="8b20f95c-d974-47ed-9cc3-b6b3b41d2039" providerId="ADAL" clId="{F6BD6DA5-00E1-4863-871A-A53EA5B3A8EB}" dt="2024-08-26T12:51:39.517" v="23" actId="478"/>
          <ac:spMkLst>
            <pc:docMk/>
            <pc:sldMk cId="1589969248" sldId="446"/>
            <ac:spMk id="76" creationId="{71D61D33-090E-4CEE-BB33-CC7592E13D8C}"/>
          </ac:spMkLst>
        </pc:spChg>
        <pc:spChg chg="del mod">
          <ac:chgData name="Zeynep Tızlak" userId="8b20f95c-d974-47ed-9cc3-b6b3b41d2039" providerId="ADAL" clId="{F6BD6DA5-00E1-4863-871A-A53EA5B3A8EB}" dt="2024-08-26T12:52:28.550" v="81"/>
          <ac:spMkLst>
            <pc:docMk/>
            <pc:sldMk cId="1589969248" sldId="446"/>
            <ac:spMk id="77" creationId="{201F4022-4FCB-463F-BD77-61D02E01FECD}"/>
          </ac:spMkLst>
        </pc:spChg>
        <pc:spChg chg="add mod">
          <ac:chgData name="Zeynep Tızlak" userId="8b20f95c-d974-47ed-9cc3-b6b3b41d2039" providerId="ADAL" clId="{F6BD6DA5-00E1-4863-871A-A53EA5B3A8EB}" dt="2024-08-26T13:01:58.727" v="178" actId="1076"/>
          <ac:spMkLst>
            <pc:docMk/>
            <pc:sldMk cId="1589969248" sldId="446"/>
            <ac:spMk id="78" creationId="{96EBFD44-9E51-4B09-99D7-CDD93C4851F1}"/>
          </ac:spMkLst>
        </pc:spChg>
        <pc:spChg chg="mod">
          <ac:chgData name="Zeynep Tızlak" userId="8b20f95c-d974-47ed-9cc3-b6b3b41d2039" providerId="ADAL" clId="{F6BD6DA5-00E1-4863-871A-A53EA5B3A8EB}" dt="2024-08-26T12:45:23.505" v="1" actId="20577"/>
          <ac:spMkLst>
            <pc:docMk/>
            <pc:sldMk cId="1589969248" sldId="446"/>
            <ac:spMk id="79" creationId="{FA2635FC-C30D-4C86-BB33-31E03656879D}"/>
          </ac:spMkLst>
        </pc:spChg>
        <pc:spChg chg="add mod">
          <ac:chgData name="Zeynep Tızlak" userId="8b20f95c-d974-47ed-9cc3-b6b3b41d2039" providerId="ADAL" clId="{F6BD6DA5-00E1-4863-871A-A53EA5B3A8EB}" dt="2024-08-26T13:02:39.001" v="184" actId="1076"/>
          <ac:spMkLst>
            <pc:docMk/>
            <pc:sldMk cId="1589969248" sldId="446"/>
            <ac:spMk id="80" creationId="{9361C03A-1EC7-488D-9D65-3FF896D4BA84}"/>
          </ac:spMkLst>
        </pc:spChg>
        <pc:spChg chg="add mod">
          <ac:chgData name="Zeynep Tızlak" userId="8b20f95c-d974-47ed-9cc3-b6b3b41d2039" providerId="ADAL" clId="{F6BD6DA5-00E1-4863-871A-A53EA5B3A8EB}" dt="2024-08-26T13:03:08.014" v="192" actId="20577"/>
          <ac:spMkLst>
            <pc:docMk/>
            <pc:sldMk cId="1589969248" sldId="446"/>
            <ac:spMk id="81" creationId="{FE747E7B-58E3-4819-AE3F-6C01237EFA63}"/>
          </ac:spMkLst>
        </pc:spChg>
        <pc:spChg chg="add mod">
          <ac:chgData name="Zeynep Tızlak" userId="8b20f95c-d974-47ed-9cc3-b6b3b41d2039" providerId="ADAL" clId="{F6BD6DA5-00E1-4863-871A-A53EA5B3A8EB}" dt="2024-08-26T13:03:44.126" v="198" actId="1076"/>
          <ac:spMkLst>
            <pc:docMk/>
            <pc:sldMk cId="1589969248" sldId="446"/>
            <ac:spMk id="82" creationId="{CDA36D9D-6DE7-488C-AE58-D339B14D4CBA}"/>
          </ac:spMkLst>
        </pc:spChg>
        <pc:spChg chg="add mod">
          <ac:chgData name="Zeynep Tızlak" userId="8b20f95c-d974-47ed-9cc3-b6b3b41d2039" providerId="ADAL" clId="{F6BD6DA5-00E1-4863-871A-A53EA5B3A8EB}" dt="2024-08-26T13:04:27.002" v="204" actId="1076"/>
          <ac:spMkLst>
            <pc:docMk/>
            <pc:sldMk cId="1589969248" sldId="446"/>
            <ac:spMk id="83" creationId="{3635D425-ABC1-4623-9624-3C2565427090}"/>
          </ac:spMkLst>
        </pc:spChg>
        <pc:spChg chg="add mod">
          <ac:chgData name="Zeynep Tızlak" userId="8b20f95c-d974-47ed-9cc3-b6b3b41d2039" providerId="ADAL" clId="{F6BD6DA5-00E1-4863-871A-A53EA5B3A8EB}" dt="2024-08-26T13:05:50.225" v="213" actId="1076"/>
          <ac:spMkLst>
            <pc:docMk/>
            <pc:sldMk cId="1589969248" sldId="446"/>
            <ac:spMk id="84" creationId="{8640E0C4-AE34-440F-B48F-776959B8154C}"/>
          </ac:spMkLst>
        </pc:spChg>
        <pc:spChg chg="add mod">
          <ac:chgData name="Zeynep Tızlak" userId="8b20f95c-d974-47ed-9cc3-b6b3b41d2039" providerId="ADAL" clId="{F6BD6DA5-00E1-4863-871A-A53EA5B3A8EB}" dt="2024-08-26T13:06:16.800" v="219" actId="1076"/>
          <ac:spMkLst>
            <pc:docMk/>
            <pc:sldMk cId="1589969248" sldId="446"/>
            <ac:spMk id="85" creationId="{9D77266A-1AE6-4794-874B-E0D2780E1608}"/>
          </ac:spMkLst>
        </pc:spChg>
        <pc:spChg chg="add mod">
          <ac:chgData name="Zeynep Tızlak" userId="8b20f95c-d974-47ed-9cc3-b6b3b41d2039" providerId="ADAL" clId="{F6BD6DA5-00E1-4863-871A-A53EA5B3A8EB}" dt="2024-08-26T13:06:46.275" v="225" actId="1076"/>
          <ac:spMkLst>
            <pc:docMk/>
            <pc:sldMk cId="1589969248" sldId="446"/>
            <ac:spMk id="86" creationId="{A9FCDB42-ADF3-4A80-974D-6A58B2A71C61}"/>
          </ac:spMkLst>
        </pc:spChg>
        <pc:spChg chg="add mod">
          <ac:chgData name="Zeynep Tızlak" userId="8b20f95c-d974-47ed-9cc3-b6b3b41d2039" providerId="ADAL" clId="{F6BD6DA5-00E1-4863-871A-A53EA5B3A8EB}" dt="2024-08-26T13:07:18.160" v="231" actId="1076"/>
          <ac:spMkLst>
            <pc:docMk/>
            <pc:sldMk cId="1589969248" sldId="446"/>
            <ac:spMk id="87" creationId="{43B3C9DE-0FE9-4054-BF6F-87F4B52CD538}"/>
          </ac:spMkLst>
        </pc:spChg>
        <pc:spChg chg="add mod">
          <ac:chgData name="Zeynep Tızlak" userId="8b20f95c-d974-47ed-9cc3-b6b3b41d2039" providerId="ADAL" clId="{F6BD6DA5-00E1-4863-871A-A53EA5B3A8EB}" dt="2024-08-26T13:08:02.310" v="239" actId="1076"/>
          <ac:spMkLst>
            <pc:docMk/>
            <pc:sldMk cId="1589969248" sldId="446"/>
            <ac:spMk id="88" creationId="{9BE7F619-C77E-445B-A55A-D8AAEB0D41D9}"/>
          </ac:spMkLst>
        </pc:spChg>
        <pc:spChg chg="add mod">
          <ac:chgData name="Zeynep Tızlak" userId="8b20f95c-d974-47ed-9cc3-b6b3b41d2039" providerId="ADAL" clId="{F6BD6DA5-00E1-4863-871A-A53EA5B3A8EB}" dt="2024-08-26T13:08:34.955" v="245" actId="1076"/>
          <ac:spMkLst>
            <pc:docMk/>
            <pc:sldMk cId="1589969248" sldId="446"/>
            <ac:spMk id="89" creationId="{097D3896-C411-4B82-BCDC-EEBA9C885954}"/>
          </ac:spMkLst>
        </pc:spChg>
        <pc:spChg chg="add mod">
          <ac:chgData name="Zeynep Tızlak" userId="8b20f95c-d974-47ed-9cc3-b6b3b41d2039" providerId="ADAL" clId="{F6BD6DA5-00E1-4863-871A-A53EA5B3A8EB}" dt="2024-08-26T13:09:02.881" v="251" actId="1076"/>
          <ac:spMkLst>
            <pc:docMk/>
            <pc:sldMk cId="1589969248" sldId="446"/>
            <ac:spMk id="90" creationId="{4B153FC9-0110-47DB-9410-0CAF85CA9390}"/>
          </ac:spMkLst>
        </pc:spChg>
        <pc:spChg chg="add mod">
          <ac:chgData name="Zeynep Tızlak" userId="8b20f95c-d974-47ed-9cc3-b6b3b41d2039" providerId="ADAL" clId="{F6BD6DA5-00E1-4863-871A-A53EA5B3A8EB}" dt="2024-08-26T13:09:47.985" v="260" actId="1076"/>
          <ac:spMkLst>
            <pc:docMk/>
            <pc:sldMk cId="1589969248" sldId="446"/>
            <ac:spMk id="91" creationId="{4AADE430-568C-466A-BE4E-4AC6EEB18D4D}"/>
          </ac:spMkLst>
        </pc:spChg>
        <pc:spChg chg="add mod">
          <ac:chgData name="Zeynep Tızlak" userId="8b20f95c-d974-47ed-9cc3-b6b3b41d2039" providerId="ADAL" clId="{F6BD6DA5-00E1-4863-871A-A53EA5B3A8EB}" dt="2024-08-26T13:10:17.798" v="267" actId="1076"/>
          <ac:spMkLst>
            <pc:docMk/>
            <pc:sldMk cId="1589969248" sldId="446"/>
            <ac:spMk id="92" creationId="{ACEA0B26-E13E-429C-9A00-E93C80DB8795}"/>
          </ac:spMkLst>
        </pc:spChg>
        <pc:spChg chg="add mod">
          <ac:chgData name="Zeynep Tızlak" userId="8b20f95c-d974-47ed-9cc3-b6b3b41d2039" providerId="ADAL" clId="{F6BD6DA5-00E1-4863-871A-A53EA5B3A8EB}" dt="2024-08-26T13:10:49.348" v="273" actId="1076"/>
          <ac:spMkLst>
            <pc:docMk/>
            <pc:sldMk cId="1589969248" sldId="446"/>
            <ac:spMk id="93" creationId="{13CEAA9B-0E65-4EB7-9E5C-28176C89B784}"/>
          </ac:spMkLst>
        </pc:spChg>
        <pc:spChg chg="add mod">
          <ac:chgData name="Zeynep Tızlak" userId="8b20f95c-d974-47ed-9cc3-b6b3b41d2039" providerId="ADAL" clId="{F6BD6DA5-00E1-4863-871A-A53EA5B3A8EB}" dt="2024-08-26T13:11:21.032" v="282" actId="1076"/>
          <ac:spMkLst>
            <pc:docMk/>
            <pc:sldMk cId="1589969248" sldId="446"/>
            <ac:spMk id="94" creationId="{3132107F-2B31-48E1-A6FB-162D3C23A895}"/>
          </ac:spMkLst>
        </pc:spChg>
        <pc:spChg chg="add mod">
          <ac:chgData name="Zeynep Tızlak" userId="8b20f95c-d974-47ed-9cc3-b6b3b41d2039" providerId="ADAL" clId="{F6BD6DA5-00E1-4863-871A-A53EA5B3A8EB}" dt="2024-08-26T13:30:25.485" v="289" actId="1076"/>
          <ac:spMkLst>
            <pc:docMk/>
            <pc:sldMk cId="1589969248" sldId="446"/>
            <ac:spMk id="95" creationId="{1170ACF0-AB0A-4CD1-B45C-6CF880881077}"/>
          </ac:spMkLst>
        </pc:spChg>
        <pc:spChg chg="add mod">
          <ac:chgData name="Zeynep Tızlak" userId="8b20f95c-d974-47ed-9cc3-b6b3b41d2039" providerId="ADAL" clId="{F6BD6DA5-00E1-4863-871A-A53EA5B3A8EB}" dt="2024-08-26T13:30:53.346" v="296" actId="1076"/>
          <ac:spMkLst>
            <pc:docMk/>
            <pc:sldMk cId="1589969248" sldId="446"/>
            <ac:spMk id="96" creationId="{BE844412-A52F-41DD-8DD6-9164E0F53C2B}"/>
          </ac:spMkLst>
        </pc:spChg>
        <pc:spChg chg="add mod">
          <ac:chgData name="Zeynep Tızlak" userId="8b20f95c-d974-47ed-9cc3-b6b3b41d2039" providerId="ADAL" clId="{F6BD6DA5-00E1-4863-871A-A53EA5B3A8EB}" dt="2024-08-26T13:31:36.084" v="305" actId="1076"/>
          <ac:spMkLst>
            <pc:docMk/>
            <pc:sldMk cId="1589969248" sldId="446"/>
            <ac:spMk id="97" creationId="{CD8FE823-581D-469C-B5A9-7E989993AD2D}"/>
          </ac:spMkLst>
        </pc:spChg>
        <pc:spChg chg="add mod">
          <ac:chgData name="Zeynep Tızlak" userId="8b20f95c-d974-47ed-9cc3-b6b3b41d2039" providerId="ADAL" clId="{F6BD6DA5-00E1-4863-871A-A53EA5B3A8EB}" dt="2024-08-26T13:32:16.679" v="314" actId="1076"/>
          <ac:spMkLst>
            <pc:docMk/>
            <pc:sldMk cId="1589969248" sldId="446"/>
            <ac:spMk id="98" creationId="{5754A1D8-FD1A-4BD3-83BC-5991677D98D6}"/>
          </ac:spMkLst>
        </pc:spChg>
        <pc:spChg chg="add mod">
          <ac:chgData name="Zeynep Tızlak" userId="8b20f95c-d974-47ed-9cc3-b6b3b41d2039" providerId="ADAL" clId="{F6BD6DA5-00E1-4863-871A-A53EA5B3A8EB}" dt="2024-08-26T13:32:40.951" v="320" actId="1076"/>
          <ac:spMkLst>
            <pc:docMk/>
            <pc:sldMk cId="1589969248" sldId="446"/>
            <ac:spMk id="99" creationId="{FA14BC05-E45F-448D-B0D6-1C0009BC1BFA}"/>
          </ac:spMkLst>
        </pc:spChg>
        <pc:spChg chg="add mod">
          <ac:chgData name="Zeynep Tızlak" userId="8b20f95c-d974-47ed-9cc3-b6b3b41d2039" providerId="ADAL" clId="{F6BD6DA5-00E1-4863-871A-A53EA5B3A8EB}" dt="2024-08-26T13:33:06.871" v="326" actId="1076"/>
          <ac:spMkLst>
            <pc:docMk/>
            <pc:sldMk cId="1589969248" sldId="446"/>
            <ac:spMk id="100" creationId="{21087D0A-F0F3-4EF8-9A2A-5B120AE753A5}"/>
          </ac:spMkLst>
        </pc:spChg>
        <pc:spChg chg="add mod">
          <ac:chgData name="Zeynep Tızlak" userId="8b20f95c-d974-47ed-9cc3-b6b3b41d2039" providerId="ADAL" clId="{F6BD6DA5-00E1-4863-871A-A53EA5B3A8EB}" dt="2024-08-26T13:34:05.393" v="332" actId="1076"/>
          <ac:spMkLst>
            <pc:docMk/>
            <pc:sldMk cId="1589969248" sldId="446"/>
            <ac:spMk id="101" creationId="{6D2771D2-C544-4D73-9325-0D51864C351D}"/>
          </ac:spMkLst>
        </pc:spChg>
        <pc:spChg chg="add mod">
          <ac:chgData name="Zeynep Tızlak" userId="8b20f95c-d974-47ed-9cc3-b6b3b41d2039" providerId="ADAL" clId="{F6BD6DA5-00E1-4863-871A-A53EA5B3A8EB}" dt="2024-08-26T13:34:32.965" v="338" actId="1076"/>
          <ac:spMkLst>
            <pc:docMk/>
            <pc:sldMk cId="1589969248" sldId="446"/>
            <ac:spMk id="102" creationId="{2D9FA477-7192-45CA-8EEC-E61B9CD7C87F}"/>
          </ac:spMkLst>
        </pc:spChg>
        <pc:spChg chg="add mod">
          <ac:chgData name="Zeynep Tızlak" userId="8b20f95c-d974-47ed-9cc3-b6b3b41d2039" providerId="ADAL" clId="{F6BD6DA5-00E1-4863-871A-A53EA5B3A8EB}" dt="2024-08-26T13:35:20.284" v="344" actId="1076"/>
          <ac:spMkLst>
            <pc:docMk/>
            <pc:sldMk cId="1589969248" sldId="446"/>
            <ac:spMk id="103" creationId="{6B9D2AB2-502E-43BC-8811-36DEB055B981}"/>
          </ac:spMkLst>
        </pc:spChg>
        <pc:spChg chg="add mod">
          <ac:chgData name="Zeynep Tızlak" userId="8b20f95c-d974-47ed-9cc3-b6b3b41d2039" providerId="ADAL" clId="{F6BD6DA5-00E1-4863-871A-A53EA5B3A8EB}" dt="2024-08-26T13:35:44.144" v="350" actId="1076"/>
          <ac:spMkLst>
            <pc:docMk/>
            <pc:sldMk cId="1589969248" sldId="446"/>
            <ac:spMk id="104" creationId="{8FB739C5-C2AA-4565-815F-B10DF425BEEF}"/>
          </ac:spMkLst>
        </pc:spChg>
        <pc:spChg chg="add mod">
          <ac:chgData name="Zeynep Tızlak" userId="8b20f95c-d974-47ed-9cc3-b6b3b41d2039" providerId="ADAL" clId="{F6BD6DA5-00E1-4863-871A-A53EA5B3A8EB}" dt="2024-08-26T13:36:17.443" v="356" actId="1076"/>
          <ac:spMkLst>
            <pc:docMk/>
            <pc:sldMk cId="1589969248" sldId="446"/>
            <ac:spMk id="105" creationId="{49BC95E0-2CCC-427C-94A8-94EFCCAD291E}"/>
          </ac:spMkLst>
        </pc:spChg>
        <pc:spChg chg="add mod">
          <ac:chgData name="Zeynep Tızlak" userId="8b20f95c-d974-47ed-9cc3-b6b3b41d2039" providerId="ADAL" clId="{F6BD6DA5-00E1-4863-871A-A53EA5B3A8EB}" dt="2024-08-26T13:37:22.294" v="362" actId="1076"/>
          <ac:spMkLst>
            <pc:docMk/>
            <pc:sldMk cId="1589969248" sldId="446"/>
            <ac:spMk id="106" creationId="{EFEA7FF4-99D4-456D-86DB-7D7E835C6EEE}"/>
          </ac:spMkLst>
        </pc:spChg>
        <pc:spChg chg="add mod">
          <ac:chgData name="Zeynep Tızlak" userId="8b20f95c-d974-47ed-9cc3-b6b3b41d2039" providerId="ADAL" clId="{F6BD6DA5-00E1-4863-871A-A53EA5B3A8EB}" dt="2024-08-26T13:37:51.550" v="368" actId="1076"/>
          <ac:spMkLst>
            <pc:docMk/>
            <pc:sldMk cId="1589969248" sldId="446"/>
            <ac:spMk id="107" creationId="{41FE89A3-ACA0-47CF-AD62-EF3FC87E455D}"/>
          </ac:spMkLst>
        </pc:spChg>
        <pc:spChg chg="add mod">
          <ac:chgData name="Zeynep Tızlak" userId="8b20f95c-d974-47ed-9cc3-b6b3b41d2039" providerId="ADAL" clId="{F6BD6DA5-00E1-4863-871A-A53EA5B3A8EB}" dt="2024-08-26T13:38:20.259" v="374" actId="1076"/>
          <ac:spMkLst>
            <pc:docMk/>
            <pc:sldMk cId="1589969248" sldId="446"/>
            <ac:spMk id="108" creationId="{9190EF18-FA3F-40B9-B257-B489A4977729}"/>
          </ac:spMkLst>
        </pc:spChg>
        <pc:spChg chg="add mod">
          <ac:chgData name="Zeynep Tızlak" userId="8b20f95c-d974-47ed-9cc3-b6b3b41d2039" providerId="ADAL" clId="{F6BD6DA5-00E1-4863-871A-A53EA5B3A8EB}" dt="2024-08-26T13:38:44.193" v="380" actId="1076"/>
          <ac:spMkLst>
            <pc:docMk/>
            <pc:sldMk cId="1589969248" sldId="446"/>
            <ac:spMk id="109" creationId="{69564AF5-AD28-40C9-AA35-D8F44918F5D3}"/>
          </ac:spMkLst>
        </pc:spChg>
        <pc:spChg chg="add mod">
          <ac:chgData name="Zeynep Tızlak" userId="8b20f95c-d974-47ed-9cc3-b6b3b41d2039" providerId="ADAL" clId="{F6BD6DA5-00E1-4863-871A-A53EA5B3A8EB}" dt="2024-08-26T13:39:13.409" v="386" actId="1076"/>
          <ac:spMkLst>
            <pc:docMk/>
            <pc:sldMk cId="1589969248" sldId="446"/>
            <ac:spMk id="110" creationId="{8BDEB643-D6A0-4968-A6E3-895F85F569EA}"/>
          </ac:spMkLst>
        </pc:spChg>
        <pc:spChg chg="add mod">
          <ac:chgData name="Zeynep Tızlak" userId="8b20f95c-d974-47ed-9cc3-b6b3b41d2039" providerId="ADAL" clId="{F6BD6DA5-00E1-4863-871A-A53EA5B3A8EB}" dt="2024-08-26T13:39:38.258" v="393" actId="20577"/>
          <ac:spMkLst>
            <pc:docMk/>
            <pc:sldMk cId="1589969248" sldId="446"/>
            <ac:spMk id="111" creationId="{EC6C9CBB-23BC-49A6-9EBE-C7E740FF11CD}"/>
          </ac:spMkLst>
        </pc:spChg>
        <pc:spChg chg="add mod">
          <ac:chgData name="Zeynep Tızlak" userId="8b20f95c-d974-47ed-9cc3-b6b3b41d2039" providerId="ADAL" clId="{F6BD6DA5-00E1-4863-871A-A53EA5B3A8EB}" dt="2024-08-26T13:40:07.405" v="399" actId="1076"/>
          <ac:spMkLst>
            <pc:docMk/>
            <pc:sldMk cId="1589969248" sldId="446"/>
            <ac:spMk id="112" creationId="{B7D692E8-60DC-4732-BB23-9D571F92D5A6}"/>
          </ac:spMkLst>
        </pc:spChg>
        <pc:spChg chg="add mod">
          <ac:chgData name="Zeynep Tızlak" userId="8b20f95c-d974-47ed-9cc3-b6b3b41d2039" providerId="ADAL" clId="{F6BD6DA5-00E1-4863-871A-A53EA5B3A8EB}" dt="2024-08-26T13:40:30.662" v="405" actId="1076"/>
          <ac:spMkLst>
            <pc:docMk/>
            <pc:sldMk cId="1589969248" sldId="446"/>
            <ac:spMk id="113" creationId="{0EC87C8E-D174-45C8-996B-F37D243E9A92}"/>
          </ac:spMkLst>
        </pc:spChg>
        <pc:spChg chg="add mod">
          <ac:chgData name="Zeynep Tızlak" userId="8b20f95c-d974-47ed-9cc3-b6b3b41d2039" providerId="ADAL" clId="{F6BD6DA5-00E1-4863-871A-A53EA5B3A8EB}" dt="2024-08-26T13:41:00.236" v="413" actId="1076"/>
          <ac:spMkLst>
            <pc:docMk/>
            <pc:sldMk cId="1589969248" sldId="446"/>
            <ac:spMk id="114" creationId="{FF63D63E-AAA2-450B-A8B6-AE5EB828BFE1}"/>
          </ac:spMkLst>
        </pc:spChg>
        <pc:spChg chg="add mod">
          <ac:chgData name="Zeynep Tızlak" userId="8b20f95c-d974-47ed-9cc3-b6b3b41d2039" providerId="ADAL" clId="{F6BD6DA5-00E1-4863-871A-A53EA5B3A8EB}" dt="2024-08-26T13:41:30.496" v="419" actId="1076"/>
          <ac:spMkLst>
            <pc:docMk/>
            <pc:sldMk cId="1589969248" sldId="446"/>
            <ac:spMk id="115" creationId="{E32B1E47-7527-424D-A13C-00FCC1410C27}"/>
          </ac:spMkLst>
        </pc:spChg>
        <pc:spChg chg="add mod">
          <ac:chgData name="Zeynep Tızlak" userId="8b20f95c-d974-47ed-9cc3-b6b3b41d2039" providerId="ADAL" clId="{F6BD6DA5-00E1-4863-871A-A53EA5B3A8EB}" dt="2024-08-26T13:42:12.250" v="425" actId="1076"/>
          <ac:spMkLst>
            <pc:docMk/>
            <pc:sldMk cId="1589969248" sldId="446"/>
            <ac:spMk id="116" creationId="{54E3019E-771C-411A-A53C-99C183D439F5}"/>
          </ac:spMkLst>
        </pc:spChg>
        <pc:spChg chg="add mod">
          <ac:chgData name="Zeynep Tızlak" userId="8b20f95c-d974-47ed-9cc3-b6b3b41d2039" providerId="ADAL" clId="{F6BD6DA5-00E1-4863-871A-A53EA5B3A8EB}" dt="2024-08-26T13:42:40.388" v="431" actId="1076"/>
          <ac:spMkLst>
            <pc:docMk/>
            <pc:sldMk cId="1589969248" sldId="446"/>
            <ac:spMk id="117" creationId="{E8E286C3-6D82-4040-BB09-D9B83DD77AD8}"/>
          </ac:spMkLst>
        </pc:spChg>
        <pc:spChg chg="add mod">
          <ac:chgData name="Zeynep Tızlak" userId="8b20f95c-d974-47ed-9cc3-b6b3b41d2039" providerId="ADAL" clId="{F6BD6DA5-00E1-4863-871A-A53EA5B3A8EB}" dt="2024-08-26T13:43:09.732" v="437" actId="1076"/>
          <ac:spMkLst>
            <pc:docMk/>
            <pc:sldMk cId="1589969248" sldId="446"/>
            <ac:spMk id="118" creationId="{EAF79487-4B5E-4FB0-A2C4-DC106254D930}"/>
          </ac:spMkLst>
        </pc:spChg>
        <pc:spChg chg="add mod">
          <ac:chgData name="Zeynep Tızlak" userId="8b20f95c-d974-47ed-9cc3-b6b3b41d2039" providerId="ADAL" clId="{F6BD6DA5-00E1-4863-871A-A53EA5B3A8EB}" dt="2024-08-26T13:43:35.454" v="443" actId="1076"/>
          <ac:spMkLst>
            <pc:docMk/>
            <pc:sldMk cId="1589969248" sldId="446"/>
            <ac:spMk id="119" creationId="{E0DD2648-ED77-457E-89CC-D827AB5CF538}"/>
          </ac:spMkLst>
        </pc:spChg>
        <pc:spChg chg="add mod">
          <ac:chgData name="Zeynep Tızlak" userId="8b20f95c-d974-47ed-9cc3-b6b3b41d2039" providerId="ADAL" clId="{F6BD6DA5-00E1-4863-871A-A53EA5B3A8EB}" dt="2024-08-26T13:44:15.682" v="450" actId="1076"/>
          <ac:spMkLst>
            <pc:docMk/>
            <pc:sldMk cId="1589969248" sldId="446"/>
            <ac:spMk id="120" creationId="{21089CC7-BD02-4336-A746-3A1E7220DD07}"/>
          </ac:spMkLst>
        </pc:spChg>
        <pc:spChg chg="add mod">
          <ac:chgData name="Zeynep Tızlak" userId="8b20f95c-d974-47ed-9cc3-b6b3b41d2039" providerId="ADAL" clId="{F6BD6DA5-00E1-4863-871A-A53EA5B3A8EB}" dt="2024-08-26T13:44:47.550" v="456" actId="1076"/>
          <ac:spMkLst>
            <pc:docMk/>
            <pc:sldMk cId="1589969248" sldId="446"/>
            <ac:spMk id="121" creationId="{848112AD-782F-4B0A-B59A-7C0F234A35C9}"/>
          </ac:spMkLst>
        </pc:spChg>
        <pc:spChg chg="add mod">
          <ac:chgData name="Zeynep Tızlak" userId="8b20f95c-d974-47ed-9cc3-b6b3b41d2039" providerId="ADAL" clId="{F6BD6DA5-00E1-4863-871A-A53EA5B3A8EB}" dt="2024-08-26T13:45:29.994" v="462" actId="1076"/>
          <ac:spMkLst>
            <pc:docMk/>
            <pc:sldMk cId="1589969248" sldId="446"/>
            <ac:spMk id="122" creationId="{1E9E65AF-579C-46E5-8B81-10A1FF419123}"/>
          </ac:spMkLst>
        </pc:spChg>
        <pc:spChg chg="add mod">
          <ac:chgData name="Zeynep Tızlak" userId="8b20f95c-d974-47ed-9cc3-b6b3b41d2039" providerId="ADAL" clId="{F6BD6DA5-00E1-4863-871A-A53EA5B3A8EB}" dt="2024-08-26T13:46:15.844" v="470" actId="1076"/>
          <ac:spMkLst>
            <pc:docMk/>
            <pc:sldMk cId="1589969248" sldId="446"/>
            <ac:spMk id="123" creationId="{9CB5B225-F2A9-4486-A2E5-A4DC63654419}"/>
          </ac:spMkLst>
        </pc:spChg>
        <pc:spChg chg="add mod">
          <ac:chgData name="Zeynep Tızlak" userId="8b20f95c-d974-47ed-9cc3-b6b3b41d2039" providerId="ADAL" clId="{F6BD6DA5-00E1-4863-871A-A53EA5B3A8EB}" dt="2024-08-26T13:46:46.368" v="476" actId="1076"/>
          <ac:spMkLst>
            <pc:docMk/>
            <pc:sldMk cId="1589969248" sldId="446"/>
            <ac:spMk id="124" creationId="{ED673B20-04A3-438A-B660-A23B0A8305DC}"/>
          </ac:spMkLst>
        </pc:spChg>
        <pc:spChg chg="add mod">
          <ac:chgData name="Zeynep Tızlak" userId="8b20f95c-d974-47ed-9cc3-b6b3b41d2039" providerId="ADAL" clId="{F6BD6DA5-00E1-4863-871A-A53EA5B3A8EB}" dt="2024-08-26T13:47:24.094" v="482" actId="1076"/>
          <ac:spMkLst>
            <pc:docMk/>
            <pc:sldMk cId="1589969248" sldId="446"/>
            <ac:spMk id="125" creationId="{592D2800-E16E-402D-9CB5-55055FB41138}"/>
          </ac:spMkLst>
        </pc:spChg>
        <pc:spChg chg="add mod">
          <ac:chgData name="Zeynep Tızlak" userId="8b20f95c-d974-47ed-9cc3-b6b3b41d2039" providerId="ADAL" clId="{F6BD6DA5-00E1-4863-871A-A53EA5B3A8EB}" dt="2024-08-26T13:47:54.513" v="488" actId="1076"/>
          <ac:spMkLst>
            <pc:docMk/>
            <pc:sldMk cId="1589969248" sldId="446"/>
            <ac:spMk id="126" creationId="{5E92255B-B318-45C3-845C-1A266B10261E}"/>
          </ac:spMkLst>
        </pc:spChg>
        <pc:spChg chg="add mod">
          <ac:chgData name="Zeynep Tızlak" userId="8b20f95c-d974-47ed-9cc3-b6b3b41d2039" providerId="ADAL" clId="{F6BD6DA5-00E1-4863-871A-A53EA5B3A8EB}" dt="2024-08-26T13:48:29.023" v="494" actId="1076"/>
          <ac:spMkLst>
            <pc:docMk/>
            <pc:sldMk cId="1589969248" sldId="446"/>
            <ac:spMk id="127" creationId="{BE9AADBF-FF81-4FFD-A461-F162DFCA078C}"/>
          </ac:spMkLst>
        </pc:spChg>
        <pc:spChg chg="add mod">
          <ac:chgData name="Zeynep Tızlak" userId="8b20f95c-d974-47ed-9cc3-b6b3b41d2039" providerId="ADAL" clId="{F6BD6DA5-00E1-4863-871A-A53EA5B3A8EB}" dt="2024-08-26T13:50:32.583" v="500" actId="1076"/>
          <ac:spMkLst>
            <pc:docMk/>
            <pc:sldMk cId="1589969248" sldId="446"/>
            <ac:spMk id="128" creationId="{84597929-5068-4985-A577-5C32B2F6562A}"/>
          </ac:spMkLst>
        </pc:spChg>
        <pc:spChg chg="add mod">
          <ac:chgData name="Zeynep Tızlak" userId="8b20f95c-d974-47ed-9cc3-b6b3b41d2039" providerId="ADAL" clId="{F6BD6DA5-00E1-4863-871A-A53EA5B3A8EB}" dt="2024-08-26T13:51:14.540" v="509" actId="1076"/>
          <ac:spMkLst>
            <pc:docMk/>
            <pc:sldMk cId="1589969248" sldId="446"/>
            <ac:spMk id="129" creationId="{DB72F30C-CF46-4F19-91AC-D627985CBE39}"/>
          </ac:spMkLst>
        </pc:spChg>
        <pc:picChg chg="mod">
          <ac:chgData name="Zeynep Tızlak" userId="8b20f95c-d974-47ed-9cc3-b6b3b41d2039" providerId="ADAL" clId="{F6BD6DA5-00E1-4863-871A-A53EA5B3A8EB}" dt="2024-08-26T13:01:12.273" v="170" actId="1076"/>
          <ac:picMkLst>
            <pc:docMk/>
            <pc:sldMk cId="1589969248" sldId="446"/>
            <ac:picMk id="12" creationId="{B5171AAC-7B12-4681-B700-1DB765FF29F0}"/>
          </ac:picMkLst>
        </pc:picChg>
      </pc:sldChg>
      <pc:sldChg chg="addSp modSp mod">
        <pc:chgData name="Zeynep Tızlak" userId="8b20f95c-d974-47ed-9cc3-b6b3b41d2039" providerId="ADAL" clId="{F6BD6DA5-00E1-4863-871A-A53EA5B3A8EB}" dt="2024-08-26T14:08:05.283" v="585" actId="255"/>
        <pc:sldMkLst>
          <pc:docMk/>
          <pc:sldMk cId="961900265" sldId="449"/>
        </pc:sldMkLst>
        <pc:graphicFrameChg chg="add mod">
          <ac:chgData name="Zeynep Tızlak" userId="8b20f95c-d974-47ed-9cc3-b6b3b41d2039" providerId="ADAL" clId="{F6BD6DA5-00E1-4863-871A-A53EA5B3A8EB}" dt="2024-08-26T14:08:05.283" v="585" actId="255"/>
          <ac:graphicFrameMkLst>
            <pc:docMk/>
            <pc:sldMk cId="961900265" sldId="449"/>
            <ac:graphicFrameMk id="10" creationId="{0AEE4CE8-E665-4E27-BEE6-41CC6F487DC4}"/>
          </ac:graphicFrameMkLst>
        </pc:graphicFrameChg>
      </pc:sldChg>
    </pc:docChg>
  </pc:docChgLst>
  <pc:docChgLst>
    <pc:chgData name="Yeliz Seval" userId="8c1adb02-5371-466f-b351-4b597b521e13" providerId="ADAL" clId="{5647EBC2-CA13-4A5D-8304-3BFB8AE247F5}"/>
    <pc:docChg chg="delSld modSld">
      <pc:chgData name="Yeliz Seval" userId="8c1adb02-5371-466f-b351-4b597b521e13" providerId="ADAL" clId="{5647EBC2-CA13-4A5D-8304-3BFB8AE247F5}" dt="2024-10-19T06:21:29.247" v="4" actId="2696"/>
      <pc:docMkLst>
        <pc:docMk/>
      </pc:docMkLst>
      <pc:sldChg chg="del">
        <pc:chgData name="Yeliz Seval" userId="8c1adb02-5371-466f-b351-4b597b521e13" providerId="ADAL" clId="{5647EBC2-CA13-4A5D-8304-3BFB8AE247F5}" dt="2024-10-19T06:21:29.247" v="4" actId="2696"/>
        <pc:sldMkLst>
          <pc:docMk/>
          <pc:sldMk cId="458293458" sldId="445"/>
        </pc:sldMkLst>
      </pc:sldChg>
      <pc:sldChg chg="modSp mod">
        <pc:chgData name="Yeliz Seval" userId="8c1adb02-5371-466f-b351-4b597b521e13" providerId="ADAL" clId="{5647EBC2-CA13-4A5D-8304-3BFB8AE247F5}" dt="2024-10-19T06:12:22.576" v="3" actId="20577"/>
        <pc:sldMkLst>
          <pc:docMk/>
          <pc:sldMk cId="2842242173" sldId="481"/>
        </pc:sldMkLst>
        <pc:spChg chg="mod">
          <ac:chgData name="Yeliz Seval" userId="8c1adb02-5371-466f-b351-4b597b521e13" providerId="ADAL" clId="{5647EBC2-CA13-4A5D-8304-3BFB8AE247F5}" dt="2024-10-19T06:12:22.576" v="3" actId="20577"/>
          <ac:spMkLst>
            <pc:docMk/>
            <pc:sldMk cId="2842242173" sldId="481"/>
            <ac:spMk id="9" creationId="{00000000-0000-0000-0000-000000000000}"/>
          </ac:spMkLst>
        </pc:spChg>
      </pc:sldChg>
      <pc:sldChg chg="modSp mod">
        <pc:chgData name="Yeliz Seval" userId="8c1adb02-5371-466f-b351-4b597b521e13" providerId="ADAL" clId="{5647EBC2-CA13-4A5D-8304-3BFB8AE247F5}" dt="2024-10-19T06:11:44.927" v="1" actId="20577"/>
        <pc:sldMkLst>
          <pc:docMk/>
          <pc:sldMk cId="2052724413" sldId="483"/>
        </pc:sldMkLst>
        <pc:spChg chg="mod">
          <ac:chgData name="Yeliz Seval" userId="8c1adb02-5371-466f-b351-4b597b521e13" providerId="ADAL" clId="{5647EBC2-CA13-4A5D-8304-3BFB8AE247F5}" dt="2024-10-19T06:11:44.927" v="1" actId="20577"/>
          <ac:spMkLst>
            <pc:docMk/>
            <pc:sldMk cId="2052724413" sldId="483"/>
            <ac:spMk id="19" creationId="{42309B48-0332-4AE1-BF25-52305093564D}"/>
          </ac:spMkLst>
        </pc:spChg>
      </pc:sldChg>
    </pc:docChg>
  </pc:docChgLst>
  <pc:docChgLst>
    <pc:chgData name="Ada Kurç" userId="14438a0b-9894-41d0-b4f2-26c33eb35b5c" providerId="ADAL" clId="{5CCA7EE8-5CEE-4C0A-B300-7BBBE82366ED}"/>
    <pc:docChg chg="undo custSel delSld modSld sldOrd">
      <pc:chgData name="Ada Kurç" userId="14438a0b-9894-41d0-b4f2-26c33eb35b5c" providerId="ADAL" clId="{5CCA7EE8-5CEE-4C0A-B300-7BBBE82366ED}" dt="2024-10-21T14:46:26.983" v="205" actId="1076"/>
      <pc:docMkLst>
        <pc:docMk/>
      </pc:docMkLst>
      <pc:sldChg chg="del">
        <pc:chgData name="Ada Kurç" userId="14438a0b-9894-41d0-b4f2-26c33eb35b5c" providerId="ADAL" clId="{5CCA7EE8-5CEE-4C0A-B300-7BBBE82366ED}" dt="2024-10-21T12:03:16.439" v="202" actId="47"/>
        <pc:sldMkLst>
          <pc:docMk/>
          <pc:sldMk cId="1589969248" sldId="446"/>
        </pc:sldMkLst>
      </pc:sldChg>
      <pc:sldChg chg="addSp delSp modSp mod">
        <pc:chgData name="Ada Kurç" userId="14438a0b-9894-41d0-b4f2-26c33eb35b5c" providerId="ADAL" clId="{5CCA7EE8-5CEE-4C0A-B300-7BBBE82366ED}" dt="2024-10-20T10:35:23.892" v="8"/>
        <pc:sldMkLst>
          <pc:docMk/>
          <pc:sldMk cId="1349589278" sldId="450"/>
        </pc:sldMkLst>
        <pc:picChg chg="del">
          <ac:chgData name="Ada Kurç" userId="14438a0b-9894-41d0-b4f2-26c33eb35b5c" providerId="ADAL" clId="{5CCA7EE8-5CEE-4C0A-B300-7BBBE82366ED}" dt="2024-10-20T10:35:11.956" v="7" actId="478"/>
          <ac:picMkLst>
            <pc:docMk/>
            <pc:sldMk cId="1349589278" sldId="450"/>
            <ac:picMk id="10" creationId="{0C1F1092-B2E4-4636-A258-EDE8691B919C}"/>
          </ac:picMkLst>
        </pc:picChg>
        <pc:picChg chg="add mod">
          <ac:chgData name="Ada Kurç" userId="14438a0b-9894-41d0-b4f2-26c33eb35b5c" providerId="ADAL" clId="{5CCA7EE8-5CEE-4C0A-B300-7BBBE82366ED}" dt="2024-10-20T10:35:23.892" v="8"/>
          <ac:picMkLst>
            <pc:docMk/>
            <pc:sldMk cId="1349589278" sldId="450"/>
            <ac:picMk id="13" creationId="{5B7DDCEC-C826-4951-BC58-938BF3B862FE}"/>
          </ac:picMkLst>
        </pc:picChg>
      </pc:sldChg>
      <pc:sldChg chg="addSp delSp modSp mod">
        <pc:chgData name="Ada Kurç" userId="14438a0b-9894-41d0-b4f2-26c33eb35b5c" providerId="ADAL" clId="{5CCA7EE8-5CEE-4C0A-B300-7BBBE82366ED}" dt="2024-10-21T12:01:29.683" v="201" actId="14100"/>
        <pc:sldMkLst>
          <pc:docMk/>
          <pc:sldMk cId="2842242173" sldId="481"/>
        </pc:sldMkLst>
        <pc:graphicFrameChg chg="add mod">
          <ac:chgData name="Ada Kurç" userId="14438a0b-9894-41d0-b4f2-26c33eb35b5c" providerId="ADAL" clId="{5CCA7EE8-5CEE-4C0A-B300-7BBBE82366ED}" dt="2024-10-21T12:01:29.683" v="201" actId="14100"/>
          <ac:graphicFrameMkLst>
            <pc:docMk/>
            <pc:sldMk cId="2842242173" sldId="481"/>
            <ac:graphicFrameMk id="10" creationId="{CA02A317-14D3-4AAE-A234-9A4131CEE174}"/>
          </ac:graphicFrameMkLst>
        </pc:graphicFrameChg>
        <pc:graphicFrameChg chg="del">
          <ac:chgData name="Ada Kurç" userId="14438a0b-9894-41d0-b4f2-26c33eb35b5c" providerId="ADAL" clId="{5CCA7EE8-5CEE-4C0A-B300-7BBBE82366ED}" dt="2024-10-21T11:34:55.974" v="172" actId="478"/>
          <ac:graphicFrameMkLst>
            <pc:docMk/>
            <pc:sldMk cId="2842242173" sldId="481"/>
            <ac:graphicFrameMk id="12" creationId="{0300E5FA-352F-4AFC-A9B8-B283D7CF59CC}"/>
          </ac:graphicFrameMkLst>
        </pc:graphicFrameChg>
      </pc:sldChg>
      <pc:sldChg chg="delSp modSp mod ord">
        <pc:chgData name="Ada Kurç" userId="14438a0b-9894-41d0-b4f2-26c33eb35b5c" providerId="ADAL" clId="{5CCA7EE8-5CEE-4C0A-B300-7BBBE82366ED}" dt="2024-10-20T10:49:18.956" v="104" actId="1076"/>
        <pc:sldMkLst>
          <pc:docMk/>
          <pc:sldMk cId="2052724413" sldId="483"/>
        </pc:sldMkLst>
        <pc:spChg chg="del mod">
          <ac:chgData name="Ada Kurç" userId="14438a0b-9894-41d0-b4f2-26c33eb35b5c" providerId="ADAL" clId="{5CCA7EE8-5CEE-4C0A-B300-7BBBE82366ED}" dt="2024-10-20T10:48:57.813" v="96" actId="478"/>
          <ac:spMkLst>
            <pc:docMk/>
            <pc:sldMk cId="2052724413" sldId="483"/>
            <ac:spMk id="3" creationId="{6666CC8F-885A-4B49-9CC2-98C2B0DAE6D8}"/>
          </ac:spMkLst>
        </pc:spChg>
        <pc:spChg chg="mod">
          <ac:chgData name="Ada Kurç" userId="14438a0b-9894-41d0-b4f2-26c33eb35b5c" providerId="ADAL" clId="{5CCA7EE8-5CEE-4C0A-B300-7BBBE82366ED}" dt="2024-10-20T10:48:37.078" v="86" actId="1076"/>
          <ac:spMkLst>
            <pc:docMk/>
            <pc:sldMk cId="2052724413" sldId="483"/>
            <ac:spMk id="19" creationId="{42309B48-0332-4AE1-BF25-52305093564D}"/>
          </ac:spMkLst>
        </pc:spChg>
        <pc:spChg chg="mod">
          <ac:chgData name="Ada Kurç" userId="14438a0b-9894-41d0-b4f2-26c33eb35b5c" providerId="ADAL" clId="{5CCA7EE8-5CEE-4C0A-B300-7BBBE82366ED}" dt="2024-10-20T10:49:10.515" v="101" actId="1076"/>
          <ac:spMkLst>
            <pc:docMk/>
            <pc:sldMk cId="2052724413" sldId="483"/>
            <ac:spMk id="20" creationId="{7AE15385-07FD-4665-8784-8AABC7AF0A0B}"/>
          </ac:spMkLst>
        </pc:spChg>
        <pc:spChg chg="del mod">
          <ac:chgData name="Ada Kurç" userId="14438a0b-9894-41d0-b4f2-26c33eb35b5c" providerId="ADAL" clId="{5CCA7EE8-5CEE-4C0A-B300-7BBBE82366ED}" dt="2024-10-20T10:48:54.610" v="95" actId="478"/>
          <ac:spMkLst>
            <pc:docMk/>
            <pc:sldMk cId="2052724413" sldId="483"/>
            <ac:spMk id="22" creationId="{0C0861B7-119B-43FD-8680-20DF82F36708}"/>
          </ac:spMkLst>
        </pc:spChg>
        <pc:picChg chg="mod">
          <ac:chgData name="Ada Kurç" userId="14438a0b-9894-41d0-b4f2-26c33eb35b5c" providerId="ADAL" clId="{5CCA7EE8-5CEE-4C0A-B300-7BBBE82366ED}" dt="2024-10-20T10:49:07.128" v="100" actId="1076"/>
          <ac:picMkLst>
            <pc:docMk/>
            <pc:sldMk cId="2052724413" sldId="483"/>
            <ac:picMk id="2" creationId="{3C707C03-BEC8-4C12-9BE4-6D989EFA500B}"/>
          </ac:picMkLst>
        </pc:picChg>
        <pc:picChg chg="mod">
          <ac:chgData name="Ada Kurç" userId="14438a0b-9894-41d0-b4f2-26c33eb35b5c" providerId="ADAL" clId="{5CCA7EE8-5CEE-4C0A-B300-7BBBE82366ED}" dt="2024-10-20T10:49:18.956" v="104" actId="1076"/>
          <ac:picMkLst>
            <pc:docMk/>
            <pc:sldMk cId="2052724413" sldId="483"/>
            <ac:picMk id="5" creationId="{8FDD12BC-69FE-4AB1-851E-DBD1E6D6EEF8}"/>
          </ac:picMkLst>
        </pc:picChg>
        <pc:picChg chg="del mod">
          <ac:chgData name="Ada Kurç" userId="14438a0b-9894-41d0-b4f2-26c33eb35b5c" providerId="ADAL" clId="{5CCA7EE8-5CEE-4C0A-B300-7BBBE82366ED}" dt="2024-10-20T10:48:23.709" v="77" actId="478"/>
          <ac:picMkLst>
            <pc:docMk/>
            <pc:sldMk cId="2052724413" sldId="483"/>
            <ac:picMk id="12" creationId="{EB843589-2F81-4C18-87FA-7CB975428AB9}"/>
          </ac:picMkLst>
        </pc:picChg>
        <pc:picChg chg="del mod">
          <ac:chgData name="Ada Kurç" userId="14438a0b-9894-41d0-b4f2-26c33eb35b5c" providerId="ADAL" clId="{5CCA7EE8-5CEE-4C0A-B300-7BBBE82366ED}" dt="2024-10-20T10:48:25.230" v="78" actId="478"/>
          <ac:picMkLst>
            <pc:docMk/>
            <pc:sldMk cId="2052724413" sldId="483"/>
            <ac:picMk id="14" creationId="{907DB8B8-53F0-43AD-8202-E142EB1B93F9}"/>
          </ac:picMkLst>
        </pc:picChg>
      </pc:sldChg>
      <pc:sldChg chg="addSp delSp modSp mod ord">
        <pc:chgData name="Ada Kurç" userId="14438a0b-9894-41d0-b4f2-26c33eb35b5c" providerId="ADAL" clId="{5CCA7EE8-5CEE-4C0A-B300-7BBBE82366ED}" dt="2024-10-20T10:47:40.143" v="76" actId="1076"/>
        <pc:sldMkLst>
          <pc:docMk/>
          <pc:sldMk cId="989911973" sldId="484"/>
        </pc:sldMkLst>
        <pc:spChg chg="mod">
          <ac:chgData name="Ada Kurç" userId="14438a0b-9894-41d0-b4f2-26c33eb35b5c" providerId="ADAL" clId="{5CCA7EE8-5CEE-4C0A-B300-7BBBE82366ED}" dt="2024-10-20T10:47:07.417" v="67"/>
          <ac:spMkLst>
            <pc:docMk/>
            <pc:sldMk cId="989911973" sldId="484"/>
            <ac:spMk id="11" creationId="{00000000-0000-0000-0000-000000000000}"/>
          </ac:spMkLst>
        </pc:spChg>
        <pc:spChg chg="add mod">
          <ac:chgData name="Ada Kurç" userId="14438a0b-9894-41d0-b4f2-26c33eb35b5c" providerId="ADAL" clId="{5CCA7EE8-5CEE-4C0A-B300-7BBBE82366ED}" dt="2024-10-20T10:47:27.600" v="74" actId="14100"/>
          <ac:spMkLst>
            <pc:docMk/>
            <pc:sldMk cId="989911973" sldId="484"/>
            <ac:spMk id="14" creationId="{3F834E30-0D09-492D-A65C-88877DCE412B}"/>
          </ac:spMkLst>
        </pc:spChg>
        <pc:spChg chg="mod">
          <ac:chgData name="Ada Kurç" userId="14438a0b-9894-41d0-b4f2-26c33eb35b5c" providerId="ADAL" clId="{5CCA7EE8-5CEE-4C0A-B300-7BBBE82366ED}" dt="2024-10-20T10:45:54.286" v="32" actId="113"/>
          <ac:spMkLst>
            <pc:docMk/>
            <pc:sldMk cId="989911973" sldId="484"/>
            <ac:spMk id="16" creationId="{633A2B38-7B2B-43E5-BE9A-62E961AB02D0}"/>
          </ac:spMkLst>
        </pc:spChg>
        <pc:spChg chg="del">
          <ac:chgData name="Ada Kurç" userId="14438a0b-9894-41d0-b4f2-26c33eb35b5c" providerId="ADAL" clId="{5CCA7EE8-5CEE-4C0A-B300-7BBBE82366ED}" dt="2024-10-20T10:45:42.220" v="27" actId="478"/>
          <ac:spMkLst>
            <pc:docMk/>
            <pc:sldMk cId="989911973" sldId="484"/>
            <ac:spMk id="17" creationId="{118A7F0B-091F-4D37-A04D-230ADD6768A0}"/>
          </ac:spMkLst>
        </pc:spChg>
        <pc:picChg chg="del">
          <ac:chgData name="Ada Kurç" userId="14438a0b-9894-41d0-b4f2-26c33eb35b5c" providerId="ADAL" clId="{5CCA7EE8-5CEE-4C0A-B300-7BBBE82366ED}" dt="2024-10-20T10:45:43.161" v="28" actId="478"/>
          <ac:picMkLst>
            <pc:docMk/>
            <pc:sldMk cId="989911973" sldId="484"/>
            <ac:picMk id="3" creationId="{9B24C384-5A65-4E94-BB19-65261987ED3A}"/>
          </ac:picMkLst>
        </pc:picChg>
        <pc:picChg chg="mod">
          <ac:chgData name="Ada Kurç" userId="14438a0b-9894-41d0-b4f2-26c33eb35b5c" providerId="ADAL" clId="{5CCA7EE8-5CEE-4C0A-B300-7BBBE82366ED}" dt="2024-10-20T10:45:59.086" v="35" actId="1076"/>
          <ac:picMkLst>
            <pc:docMk/>
            <pc:sldMk cId="989911973" sldId="484"/>
            <ac:picMk id="5" creationId="{FF5101A0-B517-4534-B676-2B707EF2E06C}"/>
          </ac:picMkLst>
        </pc:picChg>
        <pc:picChg chg="add mod">
          <ac:chgData name="Ada Kurç" userId="14438a0b-9894-41d0-b4f2-26c33eb35b5c" providerId="ADAL" clId="{5CCA7EE8-5CEE-4C0A-B300-7BBBE82366ED}" dt="2024-10-20T10:47:40.143" v="76" actId="1076"/>
          <ac:picMkLst>
            <pc:docMk/>
            <pc:sldMk cId="989911973" sldId="484"/>
            <ac:picMk id="12" creationId="{78DA3C38-7A55-4991-9EDF-0EA8C4D8BF71}"/>
          </ac:picMkLst>
        </pc:picChg>
        <pc:picChg chg="del">
          <ac:chgData name="Ada Kurç" userId="14438a0b-9894-41d0-b4f2-26c33eb35b5c" providerId="ADAL" clId="{5CCA7EE8-5CEE-4C0A-B300-7BBBE82366ED}" dt="2024-10-20T10:45:39.483" v="25" actId="478"/>
          <ac:picMkLst>
            <pc:docMk/>
            <pc:sldMk cId="989911973" sldId="484"/>
            <ac:picMk id="13" creationId="{A93B674D-67ED-4E80-BD72-D3F28DED9E08}"/>
          </ac:picMkLst>
        </pc:picChg>
        <pc:picChg chg="del">
          <ac:chgData name="Ada Kurç" userId="14438a0b-9894-41d0-b4f2-26c33eb35b5c" providerId="ADAL" clId="{5CCA7EE8-5CEE-4C0A-B300-7BBBE82366ED}" dt="2024-10-20T10:45:40.093" v="26" actId="478"/>
          <ac:picMkLst>
            <pc:docMk/>
            <pc:sldMk cId="989911973" sldId="484"/>
            <ac:picMk id="18" creationId="{0C4C0C7C-D692-49F2-BEEB-B79304260A48}"/>
          </ac:picMkLst>
        </pc:picChg>
      </pc:sldChg>
      <pc:sldChg chg="addSp delSp modSp del mod">
        <pc:chgData name="Ada Kurç" userId="14438a0b-9894-41d0-b4f2-26c33eb35b5c" providerId="ADAL" clId="{5CCA7EE8-5CEE-4C0A-B300-7BBBE82366ED}" dt="2024-10-20T10:52:01.007" v="171" actId="47"/>
        <pc:sldMkLst>
          <pc:docMk/>
          <pc:sldMk cId="2528861841" sldId="486"/>
        </pc:sldMkLst>
        <pc:spChg chg="add del mod">
          <ac:chgData name="Ada Kurç" userId="14438a0b-9894-41d0-b4f2-26c33eb35b5c" providerId="ADAL" clId="{5CCA7EE8-5CEE-4C0A-B300-7BBBE82366ED}" dt="2024-10-20T10:47:09.472" v="69" actId="21"/>
          <ac:spMkLst>
            <pc:docMk/>
            <pc:sldMk cId="2528861841" sldId="486"/>
            <ac:spMk id="10" creationId="{C8032767-8F6B-4D58-A1C1-7BD02B7CB9A7}"/>
          </ac:spMkLst>
        </pc:spChg>
        <pc:picChg chg="del">
          <ac:chgData name="Ada Kurç" userId="14438a0b-9894-41d0-b4f2-26c33eb35b5c" providerId="ADAL" clId="{5CCA7EE8-5CEE-4C0A-B300-7BBBE82366ED}" dt="2024-10-20T10:49:51.783" v="114" actId="21"/>
          <ac:picMkLst>
            <pc:docMk/>
            <pc:sldMk cId="2528861841" sldId="486"/>
            <ac:picMk id="3" creationId="{96C1D712-DC63-41C5-B74F-B3A16DAABBB4}"/>
          </ac:picMkLst>
        </pc:picChg>
        <pc:picChg chg="del">
          <ac:chgData name="Ada Kurç" userId="14438a0b-9894-41d0-b4f2-26c33eb35b5c" providerId="ADAL" clId="{5CCA7EE8-5CEE-4C0A-B300-7BBBE82366ED}" dt="2024-10-20T10:49:51.783" v="114" actId="21"/>
          <ac:picMkLst>
            <pc:docMk/>
            <pc:sldMk cId="2528861841" sldId="486"/>
            <ac:picMk id="6" creationId="{01FED28F-FAEC-43CB-A213-A35912DD8E88}"/>
          </ac:picMkLst>
        </pc:picChg>
        <pc:picChg chg="del mod">
          <ac:chgData name="Ada Kurç" userId="14438a0b-9894-41d0-b4f2-26c33eb35b5c" providerId="ADAL" clId="{5CCA7EE8-5CEE-4C0A-B300-7BBBE82366ED}" dt="2024-10-20T10:46:06.540" v="37" actId="21"/>
          <ac:picMkLst>
            <pc:docMk/>
            <pc:sldMk cId="2528861841" sldId="486"/>
            <ac:picMk id="13" creationId="{6FF35618-D64A-4D14-AD7E-2921FE398161}"/>
          </ac:picMkLst>
        </pc:picChg>
      </pc:sldChg>
      <pc:sldChg chg="modSp mod">
        <pc:chgData name="Ada Kurç" userId="14438a0b-9894-41d0-b4f2-26c33eb35b5c" providerId="ADAL" clId="{5CCA7EE8-5CEE-4C0A-B300-7BBBE82366ED}" dt="2024-10-20T10:45:27.219" v="22" actId="1076"/>
        <pc:sldMkLst>
          <pc:docMk/>
          <pc:sldMk cId="3927552056" sldId="488"/>
        </pc:sldMkLst>
        <pc:spChg chg="mod">
          <ac:chgData name="Ada Kurç" userId="14438a0b-9894-41d0-b4f2-26c33eb35b5c" providerId="ADAL" clId="{5CCA7EE8-5CEE-4C0A-B300-7BBBE82366ED}" dt="2024-10-20T10:45:15.197" v="18" actId="1076"/>
          <ac:spMkLst>
            <pc:docMk/>
            <pc:sldMk cId="3927552056" sldId="488"/>
            <ac:spMk id="15" creationId="{D8E171DD-2CDE-4CFE-B50C-B9168B4BFE5A}"/>
          </ac:spMkLst>
        </pc:spChg>
        <pc:picChg chg="mod">
          <ac:chgData name="Ada Kurç" userId="14438a0b-9894-41d0-b4f2-26c33eb35b5c" providerId="ADAL" clId="{5CCA7EE8-5CEE-4C0A-B300-7BBBE82366ED}" dt="2024-10-20T10:45:27.219" v="22" actId="1076"/>
          <ac:picMkLst>
            <pc:docMk/>
            <pc:sldMk cId="3927552056" sldId="488"/>
            <ac:picMk id="6" creationId="{9FE28F68-4990-47F7-A56C-4034D4ADE842}"/>
          </ac:picMkLst>
        </pc:picChg>
      </pc:sldChg>
      <pc:sldChg chg="addSp delSp modSp mod">
        <pc:chgData name="Ada Kurç" userId="14438a0b-9894-41d0-b4f2-26c33eb35b5c" providerId="ADAL" clId="{5CCA7EE8-5CEE-4C0A-B300-7BBBE82366ED}" dt="2024-10-20T10:51:54.438" v="170" actId="1076"/>
        <pc:sldMkLst>
          <pc:docMk/>
          <pc:sldMk cId="3783581302" sldId="489"/>
        </pc:sldMkLst>
        <pc:spChg chg="mod">
          <ac:chgData name="Ada Kurç" userId="14438a0b-9894-41d0-b4f2-26c33eb35b5c" providerId="ADAL" clId="{5CCA7EE8-5CEE-4C0A-B300-7BBBE82366ED}" dt="2024-10-20T10:50:10.802" v="120" actId="1076"/>
          <ac:spMkLst>
            <pc:docMk/>
            <pc:sldMk cId="3783581302" sldId="489"/>
            <ac:spMk id="3" creationId="{6666CC8F-885A-4B49-9CC2-98C2B0DAE6D8}"/>
          </ac:spMkLst>
        </pc:spChg>
        <pc:spChg chg="mod">
          <ac:chgData name="Ada Kurç" userId="14438a0b-9894-41d0-b4f2-26c33eb35b5c" providerId="ADAL" clId="{5CCA7EE8-5CEE-4C0A-B300-7BBBE82366ED}" dt="2024-10-20T10:51:07.813" v="155" actId="1076"/>
          <ac:spMkLst>
            <pc:docMk/>
            <pc:sldMk cId="3783581302" sldId="489"/>
            <ac:spMk id="11" creationId="{00000000-0000-0000-0000-000000000000}"/>
          </ac:spMkLst>
        </pc:spChg>
        <pc:spChg chg="add mod">
          <ac:chgData name="Ada Kurç" userId="14438a0b-9894-41d0-b4f2-26c33eb35b5c" providerId="ADAL" clId="{5CCA7EE8-5CEE-4C0A-B300-7BBBE82366ED}" dt="2024-10-20T10:51:26.047" v="162" actId="1076"/>
          <ac:spMkLst>
            <pc:docMk/>
            <pc:sldMk cId="3783581302" sldId="489"/>
            <ac:spMk id="17" creationId="{98F6915D-8E5D-4A3C-8ED5-960BACC23232}"/>
          </ac:spMkLst>
        </pc:spChg>
        <pc:spChg chg="del">
          <ac:chgData name="Ada Kurç" userId="14438a0b-9894-41d0-b4f2-26c33eb35b5c" providerId="ADAL" clId="{5CCA7EE8-5CEE-4C0A-B300-7BBBE82366ED}" dt="2024-10-20T10:49:30.866" v="109" actId="478"/>
          <ac:spMkLst>
            <pc:docMk/>
            <pc:sldMk cId="3783581302" sldId="489"/>
            <ac:spMk id="19" creationId="{42309B48-0332-4AE1-BF25-52305093564D}"/>
          </ac:spMkLst>
        </pc:spChg>
        <pc:spChg chg="del mod">
          <ac:chgData name="Ada Kurç" userId="14438a0b-9894-41d0-b4f2-26c33eb35b5c" providerId="ADAL" clId="{5CCA7EE8-5CEE-4C0A-B300-7BBBE82366ED}" dt="2024-10-20T10:49:27.670" v="108" actId="478"/>
          <ac:spMkLst>
            <pc:docMk/>
            <pc:sldMk cId="3783581302" sldId="489"/>
            <ac:spMk id="20" creationId="{7AE15385-07FD-4665-8784-8AABC7AF0A0B}"/>
          </ac:spMkLst>
        </pc:spChg>
        <pc:spChg chg="mod">
          <ac:chgData name="Ada Kurç" userId="14438a0b-9894-41d0-b4f2-26c33eb35b5c" providerId="ADAL" clId="{5CCA7EE8-5CEE-4C0A-B300-7BBBE82366ED}" dt="2024-10-20T10:51:43.772" v="166" actId="1076"/>
          <ac:spMkLst>
            <pc:docMk/>
            <pc:sldMk cId="3783581302" sldId="489"/>
            <ac:spMk id="22" creationId="{0C0861B7-119B-43FD-8680-20DF82F36708}"/>
          </ac:spMkLst>
        </pc:spChg>
        <pc:picChg chg="del">
          <ac:chgData name="Ada Kurç" userId="14438a0b-9894-41d0-b4f2-26c33eb35b5c" providerId="ADAL" clId="{5CCA7EE8-5CEE-4C0A-B300-7BBBE82366ED}" dt="2024-10-20T10:49:22.535" v="105" actId="478"/>
          <ac:picMkLst>
            <pc:docMk/>
            <pc:sldMk cId="3783581302" sldId="489"/>
            <ac:picMk id="2" creationId="{3C707C03-BEC8-4C12-9BE4-6D989EFA500B}"/>
          </ac:picMkLst>
        </pc:picChg>
        <pc:picChg chg="del">
          <ac:chgData name="Ada Kurç" userId="14438a0b-9894-41d0-b4f2-26c33eb35b5c" providerId="ADAL" clId="{5CCA7EE8-5CEE-4C0A-B300-7BBBE82366ED}" dt="2024-10-20T10:49:24.020" v="106" actId="478"/>
          <ac:picMkLst>
            <pc:docMk/>
            <pc:sldMk cId="3783581302" sldId="489"/>
            <ac:picMk id="5" creationId="{8FDD12BC-69FE-4AB1-851E-DBD1E6D6EEF8}"/>
          </ac:picMkLst>
        </pc:picChg>
        <pc:picChg chg="mod">
          <ac:chgData name="Ada Kurç" userId="14438a0b-9894-41d0-b4f2-26c33eb35b5c" providerId="ADAL" clId="{5CCA7EE8-5CEE-4C0A-B300-7BBBE82366ED}" dt="2024-10-20T10:50:11.916" v="121" actId="1076"/>
          <ac:picMkLst>
            <pc:docMk/>
            <pc:sldMk cId="3783581302" sldId="489"/>
            <ac:picMk id="12" creationId="{EB843589-2F81-4C18-87FA-7CB975428AB9}"/>
          </ac:picMkLst>
        </pc:picChg>
        <pc:picChg chg="mod">
          <ac:chgData name="Ada Kurç" userId="14438a0b-9894-41d0-b4f2-26c33eb35b5c" providerId="ADAL" clId="{5CCA7EE8-5CEE-4C0A-B300-7BBBE82366ED}" dt="2024-10-20T10:51:39.385" v="165" actId="1076"/>
          <ac:picMkLst>
            <pc:docMk/>
            <pc:sldMk cId="3783581302" sldId="489"/>
            <ac:picMk id="14" creationId="{907DB8B8-53F0-43AD-8202-E142EB1B93F9}"/>
          </ac:picMkLst>
        </pc:picChg>
        <pc:picChg chg="add mod">
          <ac:chgData name="Ada Kurç" userId="14438a0b-9894-41d0-b4f2-26c33eb35b5c" providerId="ADAL" clId="{5CCA7EE8-5CEE-4C0A-B300-7BBBE82366ED}" dt="2024-10-20T10:51:54.438" v="170" actId="1076"/>
          <ac:picMkLst>
            <pc:docMk/>
            <pc:sldMk cId="3783581302" sldId="489"/>
            <ac:picMk id="15" creationId="{272984F6-CFBF-43DB-8709-E013D8B45FD7}"/>
          </ac:picMkLst>
        </pc:picChg>
        <pc:picChg chg="add mod">
          <ac:chgData name="Ada Kurç" userId="14438a0b-9894-41d0-b4f2-26c33eb35b5c" providerId="ADAL" clId="{5CCA7EE8-5CEE-4C0A-B300-7BBBE82366ED}" dt="2024-10-20T10:51:52.565" v="169" actId="1076"/>
          <ac:picMkLst>
            <pc:docMk/>
            <pc:sldMk cId="3783581302" sldId="489"/>
            <ac:picMk id="16" creationId="{D229A5DA-2725-4DF9-BBC1-E57A714EFBAE}"/>
          </ac:picMkLst>
        </pc:picChg>
      </pc:sldChg>
      <pc:sldChg chg="addSp delSp modSp mod">
        <pc:chgData name="Ada Kurç" userId="14438a0b-9894-41d0-b4f2-26c33eb35b5c" providerId="ADAL" clId="{5CCA7EE8-5CEE-4C0A-B300-7BBBE82366ED}" dt="2024-10-21T14:46:26.983" v="205" actId="1076"/>
        <pc:sldMkLst>
          <pc:docMk/>
          <pc:sldMk cId="2153649766" sldId="490"/>
        </pc:sldMkLst>
        <pc:spChg chg="mod">
          <ac:chgData name="Ada Kurç" userId="14438a0b-9894-41d0-b4f2-26c33eb35b5c" providerId="ADAL" clId="{5CCA7EE8-5CEE-4C0A-B300-7BBBE82366ED}" dt="2024-10-21T12:00:56.065" v="196" actId="1076"/>
          <ac:spMkLst>
            <pc:docMk/>
            <pc:sldMk cId="2153649766" sldId="490"/>
            <ac:spMk id="11" creationId="{00000000-0000-0000-0000-000000000000}"/>
          </ac:spMkLst>
        </pc:spChg>
        <pc:graphicFrameChg chg="del">
          <ac:chgData name="Ada Kurç" userId="14438a0b-9894-41d0-b4f2-26c33eb35b5c" providerId="ADAL" clId="{5CCA7EE8-5CEE-4C0A-B300-7BBBE82366ED}" dt="2024-10-21T12:00:17.011" v="183" actId="478"/>
          <ac:graphicFrameMkLst>
            <pc:docMk/>
            <pc:sldMk cId="2153649766" sldId="490"/>
            <ac:graphicFrameMk id="10" creationId="{CD7103BA-2310-4EB6-9C85-BC9EA20D6F8B}"/>
          </ac:graphicFrameMkLst>
        </pc:graphicFrameChg>
        <pc:graphicFrameChg chg="add mod">
          <ac:chgData name="Ada Kurç" userId="14438a0b-9894-41d0-b4f2-26c33eb35b5c" providerId="ADAL" clId="{5CCA7EE8-5CEE-4C0A-B300-7BBBE82366ED}" dt="2024-10-21T14:46:19.955" v="204" actId="1076"/>
          <ac:graphicFrameMkLst>
            <pc:docMk/>
            <pc:sldMk cId="2153649766" sldId="490"/>
            <ac:graphicFrameMk id="12" creationId="{5B9DD469-425F-45CB-ADAD-F7007A607732}"/>
          </ac:graphicFrameMkLst>
        </pc:graphicFrameChg>
        <pc:graphicFrameChg chg="add mod">
          <ac:chgData name="Ada Kurç" userId="14438a0b-9894-41d0-b4f2-26c33eb35b5c" providerId="ADAL" clId="{5CCA7EE8-5CEE-4C0A-B300-7BBBE82366ED}" dt="2024-10-21T14:46:26.983" v="205" actId="1076"/>
          <ac:graphicFrameMkLst>
            <pc:docMk/>
            <pc:sldMk cId="2153649766" sldId="490"/>
            <ac:graphicFrameMk id="13" creationId="{F1BB65EE-C230-4A26-973B-C07193446337}"/>
          </ac:graphicFrameMkLst>
        </pc:graphicFrameChg>
      </pc:sldChg>
      <pc:sldChg chg="addSp delSp del mod">
        <pc:chgData name="Ada Kurç" userId="14438a0b-9894-41d0-b4f2-26c33eb35b5c" providerId="ADAL" clId="{5CCA7EE8-5CEE-4C0A-B300-7BBBE82366ED}" dt="2024-10-21T11:35:44.435" v="181"/>
        <pc:sldMkLst>
          <pc:docMk/>
          <pc:sldMk cId="3772264503" sldId="490"/>
        </pc:sldMkLst>
        <pc:graphicFrameChg chg="add del">
          <ac:chgData name="Ada Kurç" userId="14438a0b-9894-41d0-b4f2-26c33eb35b5c" providerId="ADAL" clId="{5CCA7EE8-5CEE-4C0A-B300-7BBBE82366ED}" dt="2024-10-21T11:35:43.859" v="180" actId="478"/>
          <ac:graphicFrameMkLst>
            <pc:docMk/>
            <pc:sldMk cId="3772264503" sldId="490"/>
            <ac:graphicFrameMk id="13" creationId="{136E1A86-B7C5-4B07-83E5-63AF2727CCDD}"/>
          </ac:graphicFrameMkLst>
        </pc:graphicFrameChg>
        <pc:graphicFrameChg chg="add del">
          <ac:chgData name="Ada Kurç" userId="14438a0b-9894-41d0-b4f2-26c33eb35b5c" providerId="ADAL" clId="{5CCA7EE8-5CEE-4C0A-B300-7BBBE82366ED}" dt="2024-10-21T11:35:43.592" v="179" actId="478"/>
          <ac:graphicFrameMkLst>
            <pc:docMk/>
            <pc:sldMk cId="3772264503" sldId="490"/>
            <ac:graphicFrameMk id="15" creationId="{5ACFE694-7ACF-42D7-B712-88DBEBCC46D6}"/>
          </ac:graphicFrameMkLst>
        </pc:graphicFrameChg>
      </pc:sldChg>
    </pc:docChg>
  </pc:docChgLst>
  <pc:docChgLst>
    <pc:chgData name="Yeliz SEVAL" userId="S::yelizseval@corendonhotels.com.tr::8c1adb02-5371-466f-b351-4b597b521e13" providerId="AD" clId="Web-{CF407846-8F0F-4F17-89BF-0C394538E17E}"/>
    <pc:docChg chg="modSld sldOrd">
      <pc:chgData name="Yeliz SEVAL" userId="S::yelizseval@corendonhotels.com.tr::8c1adb02-5371-466f-b351-4b597b521e13" providerId="AD" clId="Web-{CF407846-8F0F-4F17-89BF-0C394538E17E}" dt="2023-09-22T06:35:31.170" v="1" actId="14100"/>
      <pc:docMkLst>
        <pc:docMk/>
      </pc:docMkLst>
      <pc:sldChg chg="ord">
        <pc:chgData name="Yeliz SEVAL" userId="S::yelizseval@corendonhotels.com.tr::8c1adb02-5371-466f-b351-4b597b521e13" providerId="AD" clId="Web-{CF407846-8F0F-4F17-89BF-0C394538E17E}" dt="2023-09-22T06:17:36.348" v="0"/>
        <pc:sldMkLst>
          <pc:docMk/>
          <pc:sldMk cId="3005141345" sldId="455"/>
        </pc:sldMkLst>
      </pc:sldChg>
      <pc:sldChg chg="modSp">
        <pc:chgData name="Yeliz SEVAL" userId="S::yelizseval@corendonhotels.com.tr::8c1adb02-5371-466f-b351-4b597b521e13" providerId="AD" clId="Web-{CF407846-8F0F-4F17-89BF-0C394538E17E}" dt="2023-09-22T06:35:31.170" v="1" actId="14100"/>
        <pc:sldMkLst>
          <pc:docMk/>
          <pc:sldMk cId="397515741" sldId="477"/>
        </pc:sldMkLst>
        <pc:picChg chg="mod">
          <ac:chgData name="Yeliz SEVAL" userId="S::yelizseval@corendonhotels.com.tr::8c1adb02-5371-466f-b351-4b597b521e13" providerId="AD" clId="Web-{CF407846-8F0F-4F17-89BF-0C394538E17E}" dt="2023-09-22T06:35:31.170" v="1" actId="14100"/>
          <ac:picMkLst>
            <pc:docMk/>
            <pc:sldMk cId="397515741" sldId="477"/>
            <ac:picMk id="2" creationId="{FC433E3F-4854-4EAB-987E-A880CCF3F91D}"/>
          </ac:picMkLst>
        </pc:picChg>
      </pc:sldChg>
    </pc:docChg>
  </pc:docChgLst>
  <pc:docChgLst>
    <pc:chgData name="Ada Kurç" userId="14438a0b-9894-41d0-b4f2-26c33eb35b5c" providerId="ADAL" clId="{EB3A8147-F067-41F7-8637-47625E7DF282}"/>
    <pc:docChg chg="custSel delSld modSld sldOrd">
      <pc:chgData name="Ada Kurç" userId="14438a0b-9894-41d0-b4f2-26c33eb35b5c" providerId="ADAL" clId="{EB3A8147-F067-41F7-8637-47625E7DF282}" dt="2024-08-29T13:33:06.822" v="328" actId="1076"/>
      <pc:docMkLst>
        <pc:docMk/>
      </pc:docMkLst>
      <pc:sldChg chg="addSp delSp modSp mod">
        <pc:chgData name="Ada Kurç" userId="14438a0b-9894-41d0-b4f2-26c33eb35b5c" providerId="ADAL" clId="{EB3A8147-F067-41F7-8637-47625E7DF282}" dt="2024-08-23T10:18:34.574" v="176" actId="207"/>
        <pc:sldMkLst>
          <pc:docMk/>
          <pc:sldMk cId="2798751229" sldId="372"/>
        </pc:sldMkLst>
        <pc:graphicFrameChg chg="add mod">
          <ac:chgData name="Ada Kurç" userId="14438a0b-9894-41d0-b4f2-26c33eb35b5c" providerId="ADAL" clId="{EB3A8147-F067-41F7-8637-47625E7DF282}" dt="2024-08-23T10:16:42.940" v="106" actId="20577"/>
          <ac:graphicFrameMkLst>
            <pc:docMk/>
            <pc:sldMk cId="2798751229" sldId="372"/>
            <ac:graphicFrameMk id="10" creationId="{4E8C3059-5F66-47E3-AFBE-1A50F50FEEDB}"/>
          </ac:graphicFrameMkLst>
        </pc:graphicFrameChg>
        <pc:graphicFrameChg chg="mod">
          <ac:chgData name="Ada Kurç" userId="14438a0b-9894-41d0-b4f2-26c33eb35b5c" providerId="ADAL" clId="{EB3A8147-F067-41F7-8637-47625E7DF282}" dt="2024-08-23T09:13:56.553" v="35" actId="14100"/>
          <ac:graphicFrameMkLst>
            <pc:docMk/>
            <pc:sldMk cId="2798751229" sldId="372"/>
            <ac:graphicFrameMk id="12" creationId="{B835A325-9D7A-426F-87B5-09DB31C8B0AF}"/>
          </ac:graphicFrameMkLst>
        </pc:graphicFrameChg>
        <pc:graphicFrameChg chg="add del mod">
          <ac:chgData name="Ada Kurç" userId="14438a0b-9894-41d0-b4f2-26c33eb35b5c" providerId="ADAL" clId="{EB3A8147-F067-41F7-8637-47625E7DF282}" dt="2024-08-23T09:13:41.308" v="29" actId="21"/>
          <ac:graphicFrameMkLst>
            <pc:docMk/>
            <pc:sldMk cId="2798751229" sldId="372"/>
            <ac:graphicFrameMk id="13" creationId="{BDDD2E52-B223-4C8F-8999-75A0CE614102}"/>
          </ac:graphicFrameMkLst>
        </pc:graphicFrameChg>
        <pc:graphicFrameChg chg="add mod">
          <ac:chgData name="Ada Kurç" userId="14438a0b-9894-41d0-b4f2-26c33eb35b5c" providerId="ADAL" clId="{EB3A8147-F067-41F7-8637-47625E7DF282}" dt="2024-08-23T10:18:34.574" v="176" actId="207"/>
          <ac:graphicFrameMkLst>
            <pc:docMk/>
            <pc:sldMk cId="2798751229" sldId="372"/>
            <ac:graphicFrameMk id="14" creationId="{FB0EE25F-E4B9-47A6-910C-321B432CC96D}"/>
          </ac:graphicFrameMkLst>
        </pc:graphicFrameChg>
      </pc:sldChg>
      <pc:sldChg chg="addSp delSp modSp mod">
        <pc:chgData name="Ada Kurç" userId="14438a0b-9894-41d0-b4f2-26c33eb35b5c" providerId="ADAL" clId="{EB3A8147-F067-41F7-8637-47625E7DF282}" dt="2024-08-29T13:33:06.822" v="328" actId="1076"/>
        <pc:sldMkLst>
          <pc:docMk/>
          <pc:sldMk cId="3090261521" sldId="373"/>
        </pc:sldMkLst>
        <pc:picChg chg="add mod">
          <ac:chgData name="Ada Kurç" userId="14438a0b-9894-41d0-b4f2-26c33eb35b5c" providerId="ADAL" clId="{EB3A8147-F067-41F7-8637-47625E7DF282}" dt="2024-08-29T13:33:06.822" v="328" actId="1076"/>
          <ac:picMkLst>
            <pc:docMk/>
            <pc:sldMk cId="3090261521" sldId="373"/>
            <ac:picMk id="5" creationId="{28F32A82-8EAD-4EA7-9F03-709FB9C3E2B0}"/>
          </ac:picMkLst>
        </pc:picChg>
        <pc:picChg chg="del">
          <ac:chgData name="Ada Kurç" userId="14438a0b-9894-41d0-b4f2-26c33eb35b5c" providerId="ADAL" clId="{EB3A8147-F067-41F7-8637-47625E7DF282}" dt="2024-08-29T13:32:02.946" v="322" actId="478"/>
          <ac:picMkLst>
            <pc:docMk/>
            <pc:sldMk cId="3090261521" sldId="373"/>
            <ac:picMk id="33" creationId="{62E28FDE-0E91-4C08-BF58-130059353012}"/>
          </ac:picMkLst>
        </pc:picChg>
      </pc:sldChg>
      <pc:sldChg chg="addSp delSp modSp mod">
        <pc:chgData name="Ada Kurç" userId="14438a0b-9894-41d0-b4f2-26c33eb35b5c" providerId="ADAL" clId="{EB3A8147-F067-41F7-8637-47625E7DF282}" dt="2024-08-23T11:20:56.609" v="182" actId="14100"/>
        <pc:sldMkLst>
          <pc:docMk/>
          <pc:sldMk cId="635588670" sldId="418"/>
        </pc:sldMkLst>
        <pc:spChg chg="del">
          <ac:chgData name="Ada Kurç" userId="14438a0b-9894-41d0-b4f2-26c33eb35b5c" providerId="ADAL" clId="{EB3A8147-F067-41F7-8637-47625E7DF282}" dt="2024-08-23T11:20:53.489" v="181" actId="478"/>
          <ac:spMkLst>
            <pc:docMk/>
            <pc:sldMk cId="635588670" sldId="418"/>
            <ac:spMk id="15" creationId="{38F4D99D-27E1-49F6-8478-D4842572BB60}"/>
          </ac:spMkLst>
        </pc:spChg>
        <pc:graphicFrameChg chg="add mod">
          <ac:chgData name="Ada Kurç" userId="14438a0b-9894-41d0-b4f2-26c33eb35b5c" providerId="ADAL" clId="{EB3A8147-F067-41F7-8637-47625E7DF282}" dt="2024-08-23T11:20:56.609" v="182" actId="14100"/>
          <ac:graphicFrameMkLst>
            <pc:docMk/>
            <pc:sldMk cId="635588670" sldId="418"/>
            <ac:graphicFrameMk id="10" creationId="{CD7103BA-2310-4EB6-9C85-BC9EA20D6F8B}"/>
          </ac:graphicFrameMkLst>
        </pc:graphicFrameChg>
      </pc:sldChg>
      <pc:sldChg chg="modSp">
        <pc:chgData name="Ada Kurç" userId="14438a0b-9894-41d0-b4f2-26c33eb35b5c" providerId="ADAL" clId="{EB3A8147-F067-41F7-8637-47625E7DF282}" dt="2024-08-23T09:11:00.500" v="3" actId="207"/>
        <pc:sldMkLst>
          <pc:docMk/>
          <pc:sldMk cId="1078779861" sldId="422"/>
        </pc:sldMkLst>
        <pc:graphicFrameChg chg="mod">
          <ac:chgData name="Ada Kurç" userId="14438a0b-9894-41d0-b4f2-26c33eb35b5c" providerId="ADAL" clId="{EB3A8147-F067-41F7-8637-47625E7DF282}" dt="2024-08-23T09:11:00.500" v="3" actId="207"/>
          <ac:graphicFrameMkLst>
            <pc:docMk/>
            <pc:sldMk cId="1078779861" sldId="422"/>
            <ac:graphicFrameMk id="10" creationId="{589171D1-37F6-4D24-A0B7-14CAF2926898}"/>
          </ac:graphicFrameMkLst>
        </pc:graphicFrameChg>
      </pc:sldChg>
      <pc:sldChg chg="addSp delSp modSp mod">
        <pc:chgData name="Ada Kurç" userId="14438a0b-9894-41d0-b4f2-26c33eb35b5c" providerId="ADAL" clId="{EB3A8147-F067-41F7-8637-47625E7DF282}" dt="2024-08-23T14:12:38.507" v="321" actId="1076"/>
        <pc:sldMkLst>
          <pc:docMk/>
          <pc:sldMk cId="56469149" sldId="430"/>
        </pc:sldMkLst>
        <pc:spChg chg="mod">
          <ac:chgData name="Ada Kurç" userId="14438a0b-9894-41d0-b4f2-26c33eb35b5c" providerId="ADAL" clId="{EB3A8147-F067-41F7-8637-47625E7DF282}" dt="2024-08-23T14:12:31.981" v="319" actId="1076"/>
          <ac:spMkLst>
            <pc:docMk/>
            <pc:sldMk cId="56469149" sldId="430"/>
            <ac:spMk id="2" creationId="{00000000-0000-0000-0000-000000000000}"/>
          </ac:spMkLst>
        </pc:spChg>
        <pc:picChg chg="add mod">
          <ac:chgData name="Ada Kurç" userId="14438a0b-9894-41d0-b4f2-26c33eb35b5c" providerId="ADAL" clId="{EB3A8147-F067-41F7-8637-47625E7DF282}" dt="2024-08-23T14:12:38.507" v="321" actId="1076"/>
          <ac:picMkLst>
            <pc:docMk/>
            <pc:sldMk cId="56469149" sldId="430"/>
            <ac:picMk id="5" creationId="{342B94F1-B467-4249-A75B-9A596A7A60AB}"/>
          </ac:picMkLst>
        </pc:picChg>
        <pc:picChg chg="del">
          <ac:chgData name="Ada Kurç" userId="14438a0b-9894-41d0-b4f2-26c33eb35b5c" providerId="ADAL" clId="{EB3A8147-F067-41F7-8637-47625E7DF282}" dt="2024-08-23T14:12:12.356" v="313" actId="478"/>
          <ac:picMkLst>
            <pc:docMk/>
            <pc:sldMk cId="56469149" sldId="430"/>
            <ac:picMk id="6" creationId="{00000000-0000-0000-0000-000000000000}"/>
          </ac:picMkLst>
        </pc:picChg>
        <pc:picChg chg="del">
          <ac:chgData name="Ada Kurç" userId="14438a0b-9894-41d0-b4f2-26c33eb35b5c" providerId="ADAL" clId="{EB3A8147-F067-41F7-8637-47625E7DF282}" dt="2024-08-23T14:12:14.553" v="314" actId="478"/>
          <ac:picMkLst>
            <pc:docMk/>
            <pc:sldMk cId="56469149" sldId="430"/>
            <ac:picMk id="34" creationId="{00000000-0000-0000-0000-000000000000}"/>
          </ac:picMkLst>
        </pc:picChg>
      </pc:sldChg>
      <pc:sldChg chg="modSp">
        <pc:chgData name="Ada Kurç" userId="14438a0b-9894-41d0-b4f2-26c33eb35b5c" providerId="ADAL" clId="{EB3A8147-F067-41F7-8637-47625E7DF282}" dt="2024-08-23T09:11:15.492" v="5" actId="207"/>
        <pc:sldMkLst>
          <pc:docMk/>
          <pc:sldMk cId="1537953494" sldId="448"/>
        </pc:sldMkLst>
        <pc:graphicFrameChg chg="mod">
          <ac:chgData name="Ada Kurç" userId="14438a0b-9894-41d0-b4f2-26c33eb35b5c" providerId="ADAL" clId="{EB3A8147-F067-41F7-8637-47625E7DF282}" dt="2024-08-23T09:11:15.492" v="5" actId="207"/>
          <ac:graphicFrameMkLst>
            <pc:docMk/>
            <pc:sldMk cId="1537953494" sldId="448"/>
            <ac:graphicFrameMk id="10" creationId="{96897D48-675E-4F89-B00D-079F36028E69}"/>
          </ac:graphicFrameMkLst>
        </pc:graphicFrameChg>
      </pc:sldChg>
      <pc:sldChg chg="ord">
        <pc:chgData name="Ada Kurç" userId="14438a0b-9894-41d0-b4f2-26c33eb35b5c" providerId="ADAL" clId="{EB3A8147-F067-41F7-8637-47625E7DF282}" dt="2024-08-23T11:22:20.965" v="189"/>
        <pc:sldMkLst>
          <pc:docMk/>
          <pc:sldMk cId="1349589278" sldId="450"/>
        </pc:sldMkLst>
      </pc:sldChg>
      <pc:sldChg chg="addSp delSp modSp mod">
        <pc:chgData name="Ada Kurç" userId="14438a0b-9894-41d0-b4f2-26c33eb35b5c" providerId="ADAL" clId="{EB3A8147-F067-41F7-8637-47625E7DF282}" dt="2024-08-23T12:19:26.378" v="292" actId="14100"/>
        <pc:sldMkLst>
          <pc:docMk/>
          <pc:sldMk cId="1812009404" sldId="456"/>
        </pc:sldMkLst>
        <pc:spChg chg="del">
          <ac:chgData name="Ada Kurç" userId="14438a0b-9894-41d0-b4f2-26c33eb35b5c" providerId="ADAL" clId="{EB3A8147-F067-41F7-8637-47625E7DF282}" dt="2024-08-23T12:18:50.328" v="286" actId="478"/>
          <ac:spMkLst>
            <pc:docMk/>
            <pc:sldMk cId="1812009404" sldId="456"/>
            <ac:spMk id="3" creationId="{00000000-0000-0000-0000-000000000000}"/>
          </ac:spMkLst>
        </pc:spChg>
        <pc:spChg chg="mod">
          <ac:chgData name="Ada Kurç" userId="14438a0b-9894-41d0-b4f2-26c33eb35b5c" providerId="ADAL" clId="{EB3A8147-F067-41F7-8637-47625E7DF282}" dt="2024-08-23T12:16:03.552" v="237" actId="1076"/>
          <ac:spMkLst>
            <pc:docMk/>
            <pc:sldMk cId="1812009404" sldId="456"/>
            <ac:spMk id="11" creationId="{00000000-0000-0000-0000-000000000000}"/>
          </ac:spMkLst>
        </pc:spChg>
        <pc:graphicFrameChg chg="add mod">
          <ac:chgData name="Ada Kurç" userId="14438a0b-9894-41d0-b4f2-26c33eb35b5c" providerId="ADAL" clId="{EB3A8147-F067-41F7-8637-47625E7DF282}" dt="2024-08-23T12:19:18.304" v="290" actId="1076"/>
          <ac:graphicFrameMkLst>
            <pc:docMk/>
            <pc:sldMk cId="1812009404" sldId="456"/>
            <ac:graphicFrameMk id="13" creationId="{136E1A86-B7C5-4B07-83E5-63AF2727CCDD}"/>
          </ac:graphicFrameMkLst>
        </pc:graphicFrameChg>
        <pc:graphicFrameChg chg="add del mod">
          <ac:chgData name="Ada Kurç" userId="14438a0b-9894-41d0-b4f2-26c33eb35b5c" providerId="ADAL" clId="{EB3A8147-F067-41F7-8637-47625E7DF282}" dt="2024-08-23T12:16:37.870" v="250" actId="21"/>
          <ac:graphicFrameMkLst>
            <pc:docMk/>
            <pc:sldMk cId="1812009404" sldId="456"/>
            <ac:graphicFrameMk id="14" creationId="{C481B236-8C0B-4D50-B1A5-8188F144904A}"/>
          </ac:graphicFrameMkLst>
        </pc:graphicFrameChg>
        <pc:graphicFrameChg chg="add mod">
          <ac:chgData name="Ada Kurç" userId="14438a0b-9894-41d0-b4f2-26c33eb35b5c" providerId="ADAL" clId="{EB3A8147-F067-41F7-8637-47625E7DF282}" dt="2024-08-23T12:19:26.378" v="292" actId="14100"/>
          <ac:graphicFrameMkLst>
            <pc:docMk/>
            <pc:sldMk cId="1812009404" sldId="456"/>
            <ac:graphicFrameMk id="15" creationId="{5ACFE694-7ACF-42D7-B712-88DBEBCC46D6}"/>
          </ac:graphicFrameMkLst>
        </pc:graphicFrameChg>
        <pc:picChg chg="del">
          <ac:chgData name="Ada Kurç" userId="14438a0b-9894-41d0-b4f2-26c33eb35b5c" providerId="ADAL" clId="{EB3A8147-F067-41F7-8637-47625E7DF282}" dt="2024-08-23T11:23:50.106" v="191" actId="478"/>
          <ac:picMkLst>
            <pc:docMk/>
            <pc:sldMk cId="1812009404" sldId="456"/>
            <ac:picMk id="4" creationId="{9FC40C31-389C-40D1-A80C-4F737E4A955C}"/>
          </ac:picMkLst>
        </pc:picChg>
        <pc:picChg chg="add del mod">
          <ac:chgData name="Ada Kurç" userId="14438a0b-9894-41d0-b4f2-26c33eb35b5c" providerId="ADAL" clId="{EB3A8147-F067-41F7-8637-47625E7DF282}" dt="2024-08-23T12:15:21.699" v="226" actId="478"/>
          <ac:picMkLst>
            <pc:docMk/>
            <pc:sldMk cId="1812009404" sldId="456"/>
            <ac:picMk id="5" creationId="{18CEF1F9-4AC3-48E5-BFB4-CC8BB459025D}"/>
          </ac:picMkLst>
        </pc:picChg>
        <pc:picChg chg="del">
          <ac:chgData name="Ada Kurç" userId="14438a0b-9894-41d0-b4f2-26c33eb35b5c" providerId="ADAL" clId="{EB3A8147-F067-41F7-8637-47625E7DF282}" dt="2024-08-23T11:23:50.749" v="192" actId="478"/>
          <ac:picMkLst>
            <pc:docMk/>
            <pc:sldMk cId="1812009404" sldId="456"/>
            <ac:picMk id="10" creationId="{1DEAB16D-609B-42C3-BCF8-D06E6163CBC8}"/>
          </ac:picMkLst>
        </pc:picChg>
        <pc:picChg chg="add del mod">
          <ac:chgData name="Ada Kurç" userId="14438a0b-9894-41d0-b4f2-26c33eb35b5c" providerId="ADAL" clId="{EB3A8147-F067-41F7-8637-47625E7DF282}" dt="2024-08-23T12:15:22.234" v="227" actId="478"/>
          <ac:picMkLst>
            <pc:docMk/>
            <pc:sldMk cId="1812009404" sldId="456"/>
            <ac:picMk id="12" creationId="{1B95158D-A73B-4609-A84D-3425D0A9C8FC}"/>
          </ac:picMkLst>
        </pc:picChg>
      </pc:sldChg>
      <pc:sldChg chg="addSp delSp modSp mod">
        <pc:chgData name="Ada Kurç" userId="14438a0b-9894-41d0-b4f2-26c33eb35b5c" providerId="ADAL" clId="{EB3A8147-F067-41F7-8637-47625E7DF282}" dt="2024-08-23T12:20:52.511" v="312" actId="14100"/>
        <pc:sldMkLst>
          <pc:docMk/>
          <pc:sldMk cId="4140169938" sldId="459"/>
        </pc:sldMkLst>
        <pc:graphicFrameChg chg="add del mod">
          <ac:chgData name="Ada Kurç" userId="14438a0b-9894-41d0-b4f2-26c33eb35b5c" providerId="ADAL" clId="{EB3A8147-F067-41F7-8637-47625E7DF282}" dt="2024-08-23T12:18:34.160" v="282" actId="21"/>
          <ac:graphicFrameMkLst>
            <pc:docMk/>
            <pc:sldMk cId="4140169938" sldId="459"/>
            <ac:graphicFrameMk id="13" creationId="{54E72047-4AA5-4366-B9A6-984B0C1D1FDF}"/>
          </ac:graphicFrameMkLst>
        </pc:graphicFrameChg>
        <pc:graphicFrameChg chg="add mod">
          <ac:chgData name="Ada Kurç" userId="14438a0b-9894-41d0-b4f2-26c33eb35b5c" providerId="ADAL" clId="{EB3A8147-F067-41F7-8637-47625E7DF282}" dt="2024-08-23T12:20:30.500" v="310" actId="14100"/>
          <ac:graphicFrameMkLst>
            <pc:docMk/>
            <pc:sldMk cId="4140169938" sldId="459"/>
            <ac:graphicFrameMk id="14" creationId="{B4AF065A-92F3-46B4-8DF3-3B7E9E79AE2C}"/>
          </ac:graphicFrameMkLst>
        </pc:graphicFrameChg>
        <pc:graphicFrameChg chg="add mod">
          <ac:chgData name="Ada Kurç" userId="14438a0b-9894-41d0-b4f2-26c33eb35b5c" providerId="ADAL" clId="{EB3A8147-F067-41F7-8637-47625E7DF282}" dt="2024-08-23T12:20:52.511" v="312" actId="14100"/>
          <ac:graphicFrameMkLst>
            <pc:docMk/>
            <pc:sldMk cId="4140169938" sldId="459"/>
            <ac:graphicFrameMk id="15" creationId="{D01D3A39-E235-48C7-BC22-1FE48805E08D}"/>
          </ac:graphicFrameMkLst>
        </pc:graphicFrameChg>
        <pc:picChg chg="add del mod">
          <ac:chgData name="Ada Kurç" userId="14438a0b-9894-41d0-b4f2-26c33eb35b5c" providerId="ADAL" clId="{EB3A8147-F067-41F7-8637-47625E7DF282}" dt="2024-08-23T12:15:25.913" v="228" actId="478"/>
          <ac:picMkLst>
            <pc:docMk/>
            <pc:sldMk cId="4140169938" sldId="459"/>
            <ac:picMk id="4" creationId="{44004518-E368-4A55-A28D-D7F1D32FD2B5}"/>
          </ac:picMkLst>
        </pc:picChg>
        <pc:picChg chg="add del mod">
          <ac:chgData name="Ada Kurç" userId="14438a0b-9894-41d0-b4f2-26c33eb35b5c" providerId="ADAL" clId="{EB3A8147-F067-41F7-8637-47625E7DF282}" dt="2024-08-23T12:15:26.544" v="229" actId="478"/>
          <ac:picMkLst>
            <pc:docMk/>
            <pc:sldMk cId="4140169938" sldId="459"/>
            <ac:picMk id="6" creationId="{E21E58C3-AA38-40AE-8AC2-069574907F3B}"/>
          </ac:picMkLst>
        </pc:picChg>
        <pc:picChg chg="del">
          <ac:chgData name="Ada Kurç" userId="14438a0b-9894-41d0-b4f2-26c33eb35b5c" providerId="ADAL" clId="{EB3A8147-F067-41F7-8637-47625E7DF282}" dt="2024-08-23T11:23:53.346" v="194" actId="478"/>
          <ac:picMkLst>
            <pc:docMk/>
            <pc:sldMk cId="4140169938" sldId="459"/>
            <ac:picMk id="10" creationId="{0FC9A47D-0040-4588-BDE9-0A82374CE95F}"/>
          </ac:picMkLst>
        </pc:picChg>
        <pc:picChg chg="del">
          <ac:chgData name="Ada Kurç" userId="14438a0b-9894-41d0-b4f2-26c33eb35b5c" providerId="ADAL" clId="{EB3A8147-F067-41F7-8637-47625E7DF282}" dt="2024-08-23T11:23:52.471" v="193" actId="478"/>
          <ac:picMkLst>
            <pc:docMk/>
            <pc:sldMk cId="4140169938" sldId="459"/>
            <ac:picMk id="18" creationId="{3D7E20B9-129D-4EC8-B0EC-EE28AA18591C}"/>
          </ac:picMkLst>
        </pc:picChg>
      </pc:sldChg>
      <pc:sldChg chg="addSp modSp mod">
        <pc:chgData name="Ada Kurç" userId="14438a0b-9894-41d0-b4f2-26c33eb35b5c" providerId="ADAL" clId="{EB3A8147-F067-41F7-8637-47625E7DF282}" dt="2024-08-23T10:17:56.893" v="172" actId="1076"/>
        <pc:sldMkLst>
          <pc:docMk/>
          <pc:sldMk cId="1075786206" sldId="460"/>
        </pc:sldMkLst>
        <pc:spChg chg="mod">
          <ac:chgData name="Ada Kurç" userId="14438a0b-9894-41d0-b4f2-26c33eb35b5c" providerId="ADAL" clId="{EB3A8147-F067-41F7-8637-47625E7DF282}" dt="2024-08-23T10:17:56.893" v="172" actId="1076"/>
          <ac:spMkLst>
            <pc:docMk/>
            <pc:sldMk cId="1075786206" sldId="460"/>
            <ac:spMk id="11" creationId="{00000000-0000-0000-0000-000000000000}"/>
          </ac:spMkLst>
        </pc:spChg>
        <pc:graphicFrameChg chg="add mod">
          <ac:chgData name="Ada Kurç" userId="14438a0b-9894-41d0-b4f2-26c33eb35b5c" providerId="ADAL" clId="{EB3A8147-F067-41F7-8637-47625E7DF282}" dt="2024-08-23T10:17:39.961" v="146" actId="1076"/>
          <ac:graphicFrameMkLst>
            <pc:docMk/>
            <pc:sldMk cId="1075786206" sldId="460"/>
            <ac:graphicFrameMk id="6" creationId="{0BDE4759-38F7-4C25-90E2-7B44BCEBB24A}"/>
          </ac:graphicFrameMkLst>
        </pc:graphicFrameChg>
        <pc:graphicFrameChg chg="add mod">
          <ac:chgData name="Ada Kurç" userId="14438a0b-9894-41d0-b4f2-26c33eb35b5c" providerId="ADAL" clId="{EB3A8147-F067-41F7-8637-47625E7DF282}" dt="2024-08-23T10:17:54.225" v="171" actId="20577"/>
          <ac:graphicFrameMkLst>
            <pc:docMk/>
            <pc:sldMk cId="1075786206" sldId="460"/>
            <ac:graphicFrameMk id="10" creationId="{6D1FFABA-3253-4246-BE87-568EAFFC7363}"/>
          </ac:graphicFrameMkLst>
        </pc:graphicFrameChg>
      </pc:sldChg>
      <pc:sldChg chg="del">
        <pc:chgData name="Ada Kurç" userId="14438a0b-9894-41d0-b4f2-26c33eb35b5c" providerId="ADAL" clId="{EB3A8147-F067-41F7-8637-47625E7DF282}" dt="2024-08-23T10:18:16.277" v="173" actId="47"/>
        <pc:sldMkLst>
          <pc:docMk/>
          <pc:sldMk cId="1913443564" sldId="461"/>
        </pc:sldMkLst>
      </pc:sldChg>
      <pc:sldChg chg="addSp delSp modSp mod">
        <pc:chgData name="Ada Kurç" userId="14438a0b-9894-41d0-b4f2-26c33eb35b5c" providerId="ADAL" clId="{EB3A8147-F067-41F7-8637-47625E7DF282}" dt="2024-08-23T11:23:36.536" v="190" actId="14100"/>
        <pc:sldMkLst>
          <pc:docMk/>
          <pc:sldMk cId="1700327418" sldId="462"/>
        </pc:sldMkLst>
        <pc:spChg chg="del">
          <ac:chgData name="Ada Kurç" userId="14438a0b-9894-41d0-b4f2-26c33eb35b5c" providerId="ADAL" clId="{EB3A8147-F067-41F7-8637-47625E7DF282}" dt="2024-08-23T11:21:10.022" v="183" actId="478"/>
          <ac:spMkLst>
            <pc:docMk/>
            <pc:sldMk cId="1700327418" sldId="462"/>
            <ac:spMk id="10" creationId="{34BBAEA8-965D-400B-9A79-F8B13F85FF90}"/>
          </ac:spMkLst>
        </pc:spChg>
        <pc:graphicFrameChg chg="add mod">
          <ac:chgData name="Ada Kurç" userId="14438a0b-9894-41d0-b4f2-26c33eb35b5c" providerId="ADAL" clId="{EB3A8147-F067-41F7-8637-47625E7DF282}" dt="2024-08-23T11:23:36.536" v="190" actId="14100"/>
          <ac:graphicFrameMkLst>
            <pc:docMk/>
            <pc:sldMk cId="1700327418" sldId="462"/>
            <ac:graphicFrameMk id="12" creationId="{F05D81C6-8479-4279-B506-A255CB71D0FE}"/>
          </ac:graphicFrameMkLst>
        </pc:graphicFrameChg>
      </pc:sldChg>
      <pc:sldChg chg="del">
        <pc:chgData name="Ada Kurç" userId="14438a0b-9894-41d0-b4f2-26c33eb35b5c" providerId="ADAL" clId="{EB3A8147-F067-41F7-8637-47625E7DF282}" dt="2024-08-23T10:18:18.315" v="174" actId="47"/>
        <pc:sldMkLst>
          <pc:docMk/>
          <pc:sldMk cId="121108595" sldId="463"/>
        </pc:sldMkLst>
      </pc:sldChg>
    </pc:docChg>
  </pc:docChgLst>
  <pc:docChgLst>
    <pc:chgData name="Fatma KURÇ" userId="14438a0b-9894-41d0-b4f2-26c33eb35b5c" providerId="ADAL" clId="{759797AE-56E5-4A37-A756-651CD4F39AB3}"/>
    <pc:docChg chg="undo custSel delSld modSld">
      <pc:chgData name="Fatma KURÇ" userId="14438a0b-9894-41d0-b4f2-26c33eb35b5c" providerId="ADAL" clId="{759797AE-56E5-4A37-A756-651CD4F39AB3}" dt="2023-04-17T11:06:17.315" v="383" actId="1076"/>
      <pc:docMkLst>
        <pc:docMk/>
      </pc:docMkLst>
      <pc:sldChg chg="addSp delSp modSp mod">
        <pc:chgData name="Fatma KURÇ" userId="14438a0b-9894-41d0-b4f2-26c33eb35b5c" providerId="ADAL" clId="{759797AE-56E5-4A37-A756-651CD4F39AB3}" dt="2023-04-14T07:53:41.915" v="134" actId="14100"/>
        <pc:sldMkLst>
          <pc:docMk/>
          <pc:sldMk cId="635588670" sldId="418"/>
        </pc:sldMkLst>
        <pc:graphicFrameChg chg="del">
          <ac:chgData name="Fatma KURÇ" userId="14438a0b-9894-41d0-b4f2-26c33eb35b5c" providerId="ADAL" clId="{759797AE-56E5-4A37-A756-651CD4F39AB3}" dt="2023-04-14T07:53:14.133" v="122" actId="478"/>
          <ac:graphicFrameMkLst>
            <pc:docMk/>
            <pc:sldMk cId="635588670" sldId="418"/>
            <ac:graphicFrameMk id="10" creationId="{4B0E78D1-FC53-447B-B046-8438E1F523C5}"/>
          </ac:graphicFrameMkLst>
        </pc:graphicFrameChg>
        <pc:graphicFrameChg chg="add mod">
          <ac:chgData name="Fatma KURÇ" userId="14438a0b-9894-41d0-b4f2-26c33eb35b5c" providerId="ADAL" clId="{759797AE-56E5-4A37-A756-651CD4F39AB3}" dt="2023-04-14T07:53:41.915" v="134" actId="14100"/>
          <ac:graphicFrameMkLst>
            <pc:docMk/>
            <pc:sldMk cId="635588670" sldId="418"/>
            <ac:graphicFrameMk id="12" creationId="{4B0E78D1-FC53-447B-B046-8438E1F523C5}"/>
          </ac:graphicFrameMkLst>
        </pc:graphicFrameChg>
      </pc:sldChg>
      <pc:sldChg chg="addSp delSp modSp del mod">
        <pc:chgData name="Fatma KURÇ" userId="14438a0b-9894-41d0-b4f2-26c33eb35b5c" providerId="ADAL" clId="{759797AE-56E5-4A37-A756-651CD4F39AB3}" dt="2023-04-17T08:42:04.986" v="349" actId="47"/>
        <pc:sldMkLst>
          <pc:docMk/>
          <pc:sldMk cId="3967242415" sldId="427"/>
        </pc:sldMkLst>
        <pc:spChg chg="add mod">
          <ac:chgData name="Fatma KURÇ" userId="14438a0b-9894-41d0-b4f2-26c33eb35b5c" providerId="ADAL" clId="{759797AE-56E5-4A37-A756-651CD4F39AB3}" dt="2023-04-14T10:22:24.137" v="279" actId="113"/>
          <ac:spMkLst>
            <pc:docMk/>
            <pc:sldMk cId="3967242415" sldId="427"/>
            <ac:spMk id="2" creationId="{66DE5320-477D-4993-B3F4-FE554634FB02}"/>
          </ac:spMkLst>
        </pc:spChg>
        <pc:spChg chg="del mod">
          <ac:chgData name="Fatma KURÇ" userId="14438a0b-9894-41d0-b4f2-26c33eb35b5c" providerId="ADAL" clId="{759797AE-56E5-4A37-A756-651CD4F39AB3}" dt="2023-04-14T10:20:44.758" v="232" actId="21"/>
          <ac:spMkLst>
            <pc:docMk/>
            <pc:sldMk cId="3967242415" sldId="427"/>
            <ac:spMk id="6" creationId="{0B074F9A-D325-4B39-B697-7798B51A745A}"/>
          </ac:spMkLst>
        </pc:spChg>
        <pc:spChg chg="add mod">
          <ac:chgData name="Fatma KURÇ" userId="14438a0b-9894-41d0-b4f2-26c33eb35b5c" providerId="ADAL" clId="{759797AE-56E5-4A37-A756-651CD4F39AB3}" dt="2023-04-14T10:22:28.242" v="281" actId="113"/>
          <ac:spMkLst>
            <pc:docMk/>
            <pc:sldMk cId="3967242415" sldId="427"/>
            <ac:spMk id="12" creationId="{4DE58789-4815-4BC0-A991-C70880F0826A}"/>
          </ac:spMkLst>
        </pc:spChg>
        <pc:spChg chg="del">
          <ac:chgData name="Fatma KURÇ" userId="14438a0b-9894-41d0-b4f2-26c33eb35b5c" providerId="ADAL" clId="{759797AE-56E5-4A37-A756-651CD4F39AB3}" dt="2023-04-14T10:20:58.043" v="235" actId="21"/>
          <ac:spMkLst>
            <pc:docMk/>
            <pc:sldMk cId="3967242415" sldId="427"/>
            <ac:spMk id="14" creationId="{BCECF2B9-E783-4D11-BC6E-26938A38D50C}"/>
          </ac:spMkLst>
        </pc:spChg>
        <pc:picChg chg="mod">
          <ac:chgData name="Fatma KURÇ" userId="14438a0b-9894-41d0-b4f2-26c33eb35b5c" providerId="ADAL" clId="{759797AE-56E5-4A37-A756-651CD4F39AB3}" dt="2023-04-14T10:21:53.612" v="272" actId="1076"/>
          <ac:picMkLst>
            <pc:docMk/>
            <pc:sldMk cId="3967242415" sldId="427"/>
            <ac:picMk id="10" creationId="{ACD8CA0A-5ABB-48E2-81EC-030250655E57}"/>
          </ac:picMkLst>
        </pc:picChg>
        <pc:picChg chg="mod">
          <ac:chgData name="Fatma KURÇ" userId="14438a0b-9894-41d0-b4f2-26c33eb35b5c" providerId="ADAL" clId="{759797AE-56E5-4A37-A756-651CD4F39AB3}" dt="2023-04-14T10:22:06.987" v="275" actId="14100"/>
          <ac:picMkLst>
            <pc:docMk/>
            <pc:sldMk cId="3967242415" sldId="427"/>
            <ac:picMk id="11" creationId="{8FE89A50-83DA-42A1-89CE-3F56C3D87BA2}"/>
          </ac:picMkLst>
        </pc:picChg>
      </pc:sldChg>
      <pc:sldChg chg="modSp mod">
        <pc:chgData name="Fatma KURÇ" userId="14438a0b-9894-41d0-b4f2-26c33eb35b5c" providerId="ADAL" clId="{759797AE-56E5-4A37-A756-651CD4F39AB3}" dt="2023-04-17T11:06:17.315" v="383" actId="1076"/>
        <pc:sldMkLst>
          <pc:docMk/>
          <pc:sldMk cId="56469149" sldId="430"/>
        </pc:sldMkLst>
        <pc:spChg chg="mod">
          <ac:chgData name="Fatma KURÇ" userId="14438a0b-9894-41d0-b4f2-26c33eb35b5c" providerId="ADAL" clId="{759797AE-56E5-4A37-A756-651CD4F39AB3}" dt="2023-04-17T11:06:14.465" v="382" actId="1076"/>
          <ac:spMkLst>
            <pc:docMk/>
            <pc:sldMk cId="56469149" sldId="430"/>
            <ac:spMk id="2" creationId="{00000000-0000-0000-0000-000000000000}"/>
          </ac:spMkLst>
        </pc:spChg>
        <pc:spChg chg="mod">
          <ac:chgData name="Fatma KURÇ" userId="14438a0b-9894-41d0-b4f2-26c33eb35b5c" providerId="ADAL" clId="{759797AE-56E5-4A37-A756-651CD4F39AB3}" dt="2023-04-17T11:05:49.345" v="378" actId="1076"/>
          <ac:spMkLst>
            <pc:docMk/>
            <pc:sldMk cId="56469149" sldId="430"/>
            <ac:spMk id="11" creationId="{00000000-0000-0000-0000-000000000000}"/>
          </ac:spMkLst>
        </pc:spChg>
        <pc:picChg chg="mod">
          <ac:chgData name="Fatma KURÇ" userId="14438a0b-9894-41d0-b4f2-26c33eb35b5c" providerId="ADAL" clId="{759797AE-56E5-4A37-A756-651CD4F39AB3}" dt="2023-04-17T11:06:17.315" v="383" actId="1076"/>
          <ac:picMkLst>
            <pc:docMk/>
            <pc:sldMk cId="56469149" sldId="430"/>
            <ac:picMk id="6" creationId="{00000000-0000-0000-0000-000000000000}"/>
          </ac:picMkLst>
        </pc:picChg>
      </pc:sldChg>
      <pc:sldChg chg="del">
        <pc:chgData name="Fatma KURÇ" userId="14438a0b-9894-41d0-b4f2-26c33eb35b5c" providerId="ADAL" clId="{759797AE-56E5-4A37-A756-651CD4F39AB3}" dt="2023-04-17T10:45:17.422" v="377" actId="47"/>
        <pc:sldMkLst>
          <pc:docMk/>
          <pc:sldMk cId="1349589278" sldId="450"/>
        </pc:sldMkLst>
      </pc:sldChg>
      <pc:sldChg chg="delSp modSp del mod">
        <pc:chgData name="Fatma KURÇ" userId="14438a0b-9894-41d0-b4f2-26c33eb35b5c" providerId="ADAL" clId="{759797AE-56E5-4A37-A756-651CD4F39AB3}" dt="2023-04-17T10:45:09.823" v="375" actId="47"/>
        <pc:sldMkLst>
          <pc:docMk/>
          <pc:sldMk cId="3423398197" sldId="465"/>
        </pc:sldMkLst>
        <pc:spChg chg="del">
          <ac:chgData name="Fatma KURÇ" userId="14438a0b-9894-41d0-b4f2-26c33eb35b5c" providerId="ADAL" clId="{759797AE-56E5-4A37-A756-651CD4F39AB3}" dt="2023-04-17T10:37:35.865" v="366" actId="478"/>
          <ac:spMkLst>
            <pc:docMk/>
            <pc:sldMk cId="3423398197" sldId="465"/>
            <ac:spMk id="12" creationId="{F0084CEA-D607-45F6-8DD4-B805DA727110}"/>
          </ac:spMkLst>
        </pc:spChg>
        <pc:picChg chg="del mod">
          <ac:chgData name="Fatma KURÇ" userId="14438a0b-9894-41d0-b4f2-26c33eb35b5c" providerId="ADAL" clId="{759797AE-56E5-4A37-A756-651CD4F39AB3}" dt="2023-04-17T10:37:33.824" v="365" actId="478"/>
          <ac:picMkLst>
            <pc:docMk/>
            <pc:sldMk cId="3423398197" sldId="465"/>
            <ac:picMk id="5" creationId="{7D242B0B-6247-4AB9-A001-68772DC5D4B4}"/>
          </ac:picMkLst>
        </pc:picChg>
      </pc:sldChg>
      <pc:sldChg chg="addSp modSp del mod">
        <pc:chgData name="Fatma KURÇ" userId="14438a0b-9894-41d0-b4f2-26c33eb35b5c" providerId="ADAL" clId="{759797AE-56E5-4A37-A756-651CD4F39AB3}" dt="2023-04-17T10:45:11.437" v="376" actId="47"/>
        <pc:sldMkLst>
          <pc:docMk/>
          <pc:sldMk cId="2138479217" sldId="466"/>
        </pc:sldMkLst>
        <pc:picChg chg="mod">
          <ac:chgData name="Fatma KURÇ" userId="14438a0b-9894-41d0-b4f2-26c33eb35b5c" providerId="ADAL" clId="{759797AE-56E5-4A37-A756-651CD4F39AB3}" dt="2023-04-14T10:54:06.171" v="343" actId="1076"/>
          <ac:picMkLst>
            <pc:docMk/>
            <pc:sldMk cId="2138479217" sldId="466"/>
            <ac:picMk id="3" creationId="{A4C6F3CD-DC14-4C04-A5A3-2DEFFFDC39D4}"/>
          </ac:picMkLst>
        </pc:picChg>
        <pc:picChg chg="add mod">
          <ac:chgData name="Fatma KURÇ" userId="14438a0b-9894-41d0-b4f2-26c33eb35b5c" providerId="ADAL" clId="{759797AE-56E5-4A37-A756-651CD4F39AB3}" dt="2023-04-14T10:54:08.712" v="344" actId="1076"/>
          <ac:picMkLst>
            <pc:docMk/>
            <pc:sldMk cId="2138479217" sldId="466"/>
            <ac:picMk id="5" creationId="{215CB583-5519-4888-80EE-95F70FF19598}"/>
          </ac:picMkLst>
        </pc:picChg>
        <pc:picChg chg="mod">
          <ac:chgData name="Fatma KURÇ" userId="14438a0b-9894-41d0-b4f2-26c33eb35b5c" providerId="ADAL" clId="{759797AE-56E5-4A37-A756-651CD4F39AB3}" dt="2023-04-14T10:54:00.563" v="339" actId="1076"/>
          <ac:picMkLst>
            <pc:docMk/>
            <pc:sldMk cId="2138479217" sldId="466"/>
            <ac:picMk id="11" creationId="{B3C9DAFA-95AF-47D2-BCB5-88F985DF03BF}"/>
          </ac:picMkLst>
        </pc:picChg>
        <pc:picChg chg="mod">
          <ac:chgData name="Fatma KURÇ" userId="14438a0b-9894-41d0-b4f2-26c33eb35b5c" providerId="ADAL" clId="{759797AE-56E5-4A37-A756-651CD4F39AB3}" dt="2023-04-14T10:54:15.950" v="347" actId="1076"/>
          <ac:picMkLst>
            <pc:docMk/>
            <pc:sldMk cId="2138479217" sldId="466"/>
            <ac:picMk id="15" creationId="{B7D42542-5838-4215-B80B-CA1AB6054194}"/>
          </ac:picMkLst>
        </pc:picChg>
      </pc:sldChg>
      <pc:sldChg chg="addSp delSp modSp del mod">
        <pc:chgData name="Fatma KURÇ" userId="14438a0b-9894-41d0-b4f2-26c33eb35b5c" providerId="ADAL" clId="{759797AE-56E5-4A37-A756-651CD4F39AB3}" dt="2023-04-17T08:42:03.507" v="348" actId="47"/>
        <pc:sldMkLst>
          <pc:docMk/>
          <pc:sldMk cId="1334181180" sldId="467"/>
        </pc:sldMkLst>
        <pc:spChg chg="mod">
          <ac:chgData name="Fatma KURÇ" userId="14438a0b-9894-41d0-b4f2-26c33eb35b5c" providerId="ADAL" clId="{759797AE-56E5-4A37-A756-651CD4F39AB3}" dt="2023-04-13T15:21:40.422" v="114" actId="1076"/>
          <ac:spMkLst>
            <pc:docMk/>
            <pc:sldMk cId="1334181180" sldId="467"/>
            <ac:spMk id="12" creationId="{F0084CEA-D607-45F6-8DD4-B805DA727110}"/>
          </ac:spMkLst>
        </pc:spChg>
        <pc:spChg chg="add mod">
          <ac:chgData name="Fatma KURÇ" userId="14438a0b-9894-41d0-b4f2-26c33eb35b5c" providerId="ADAL" clId="{759797AE-56E5-4A37-A756-651CD4F39AB3}" dt="2023-04-13T15:21:55.852" v="118" actId="1076"/>
          <ac:spMkLst>
            <pc:docMk/>
            <pc:sldMk cId="1334181180" sldId="467"/>
            <ac:spMk id="13" creationId="{237F1BEF-AC5B-4203-8B4B-71F9156B4C72}"/>
          </ac:spMkLst>
        </pc:spChg>
        <pc:picChg chg="del">
          <ac:chgData name="Fatma KURÇ" userId="14438a0b-9894-41d0-b4f2-26c33eb35b5c" providerId="ADAL" clId="{759797AE-56E5-4A37-A756-651CD4F39AB3}" dt="2023-04-13T14:20:35.923" v="1" actId="478"/>
          <ac:picMkLst>
            <pc:docMk/>
            <pc:sldMk cId="1334181180" sldId="467"/>
            <ac:picMk id="3" creationId="{A4C6F3CD-DC14-4C04-A5A3-2DEFFFDC39D4}"/>
          </ac:picMkLst>
        </pc:picChg>
        <pc:picChg chg="mod">
          <ac:chgData name="Fatma KURÇ" userId="14438a0b-9894-41d0-b4f2-26c33eb35b5c" providerId="ADAL" clId="{759797AE-56E5-4A37-A756-651CD4F39AB3}" dt="2023-04-13T15:21:46.345" v="116" actId="1076"/>
          <ac:picMkLst>
            <pc:docMk/>
            <pc:sldMk cId="1334181180" sldId="467"/>
            <ac:picMk id="4" creationId="{54861C26-34B0-477A-9DF6-AEC12920A09E}"/>
          </ac:picMkLst>
        </pc:picChg>
        <pc:picChg chg="add mod">
          <ac:chgData name="Fatma KURÇ" userId="14438a0b-9894-41d0-b4f2-26c33eb35b5c" providerId="ADAL" clId="{759797AE-56E5-4A37-A756-651CD4F39AB3}" dt="2023-04-13T15:22:00.172" v="120" actId="1076"/>
          <ac:picMkLst>
            <pc:docMk/>
            <pc:sldMk cId="1334181180" sldId="467"/>
            <ac:picMk id="5" creationId="{5CEE0E3A-DB4D-457D-8E6D-811747D26409}"/>
          </ac:picMkLst>
        </pc:picChg>
        <pc:picChg chg="add mod">
          <ac:chgData name="Fatma KURÇ" userId="14438a0b-9894-41d0-b4f2-26c33eb35b5c" providerId="ADAL" clId="{759797AE-56E5-4A37-A756-651CD4F39AB3}" dt="2023-04-14T09:16:54.188" v="137" actId="1076"/>
          <ac:picMkLst>
            <pc:docMk/>
            <pc:sldMk cId="1334181180" sldId="467"/>
            <ac:picMk id="10" creationId="{9428C98B-080B-4552-BAF7-664BED229D0B}"/>
          </ac:picMkLst>
        </pc:picChg>
        <pc:picChg chg="del">
          <ac:chgData name="Fatma KURÇ" userId="14438a0b-9894-41d0-b4f2-26c33eb35b5c" providerId="ADAL" clId="{759797AE-56E5-4A37-A756-651CD4F39AB3}" dt="2023-04-13T14:20:35.385" v="0" actId="478"/>
          <ac:picMkLst>
            <pc:docMk/>
            <pc:sldMk cId="1334181180" sldId="467"/>
            <ac:picMk id="11" creationId="{B3C9DAFA-95AF-47D2-BCB5-88F985DF03BF}"/>
          </ac:picMkLst>
        </pc:picChg>
        <pc:picChg chg="del">
          <ac:chgData name="Fatma KURÇ" userId="14438a0b-9894-41d0-b4f2-26c33eb35b5c" providerId="ADAL" clId="{759797AE-56E5-4A37-A756-651CD4F39AB3}" dt="2023-04-13T14:20:36.413" v="2" actId="478"/>
          <ac:picMkLst>
            <pc:docMk/>
            <pc:sldMk cId="1334181180" sldId="467"/>
            <ac:picMk id="15" creationId="{B7D42542-5838-4215-B80B-CA1AB6054194}"/>
          </ac:picMkLst>
        </pc:picChg>
      </pc:sldChg>
      <pc:sldChg chg="delSp del mod">
        <pc:chgData name="Fatma KURÇ" userId="14438a0b-9894-41d0-b4f2-26c33eb35b5c" providerId="ADAL" clId="{759797AE-56E5-4A37-A756-651CD4F39AB3}" dt="2023-04-14T10:16:50.508" v="139" actId="47"/>
        <pc:sldMkLst>
          <pc:docMk/>
          <pc:sldMk cId="4149243928" sldId="468"/>
        </pc:sldMkLst>
        <pc:picChg chg="del">
          <ac:chgData name="Fatma KURÇ" userId="14438a0b-9894-41d0-b4f2-26c33eb35b5c" providerId="ADAL" clId="{759797AE-56E5-4A37-A756-651CD4F39AB3}" dt="2023-04-14T10:16:41.434" v="138" actId="478"/>
          <ac:picMkLst>
            <pc:docMk/>
            <pc:sldMk cId="4149243928" sldId="468"/>
            <ac:picMk id="3" creationId="{89D2B7B5-6214-4C77-81BF-86A3622072A8}"/>
          </ac:picMkLst>
        </pc:picChg>
      </pc:sldChg>
      <pc:sldChg chg="addSp delSp modSp mod">
        <pc:chgData name="Fatma KURÇ" userId="14438a0b-9894-41d0-b4f2-26c33eb35b5c" providerId="ADAL" clId="{759797AE-56E5-4A37-A756-651CD4F39AB3}" dt="2023-04-17T10:37:28.332" v="364" actId="14100"/>
        <pc:sldMkLst>
          <pc:docMk/>
          <pc:sldMk cId="1021119643" sldId="479"/>
        </pc:sldMkLst>
        <pc:picChg chg="add del mod">
          <ac:chgData name="Fatma KURÇ" userId="14438a0b-9894-41d0-b4f2-26c33eb35b5c" providerId="ADAL" clId="{759797AE-56E5-4A37-A756-651CD4F39AB3}" dt="2023-04-17T10:37:08.367" v="358"/>
          <ac:picMkLst>
            <pc:docMk/>
            <pc:sldMk cId="1021119643" sldId="479"/>
            <ac:picMk id="2" creationId="{B723F7B6-202D-4016-8AEF-8AC040A01603}"/>
          </ac:picMkLst>
        </pc:picChg>
        <pc:picChg chg="add mod">
          <ac:chgData name="Fatma KURÇ" userId="14438a0b-9894-41d0-b4f2-26c33eb35b5c" providerId="ADAL" clId="{759797AE-56E5-4A37-A756-651CD4F39AB3}" dt="2023-04-17T10:37:28.332" v="364" actId="14100"/>
          <ac:picMkLst>
            <pc:docMk/>
            <pc:sldMk cId="1021119643" sldId="479"/>
            <ac:picMk id="3" creationId="{041B0268-5559-477A-9DAB-42680D5088FB}"/>
          </ac:picMkLst>
        </pc:picChg>
        <pc:picChg chg="add del mod">
          <ac:chgData name="Fatma KURÇ" userId="14438a0b-9894-41d0-b4f2-26c33eb35b5c" providerId="ADAL" clId="{759797AE-56E5-4A37-A756-651CD4F39AB3}" dt="2023-04-17T10:37:07.929" v="357" actId="14100"/>
          <ac:picMkLst>
            <pc:docMk/>
            <pc:sldMk cId="1021119643" sldId="479"/>
            <ac:picMk id="4" creationId="{54861C26-34B0-477A-9DF6-AEC12920A09E}"/>
          </ac:picMkLst>
        </pc:picChg>
        <pc:picChg chg="del">
          <ac:chgData name="Fatma KURÇ" userId="14438a0b-9894-41d0-b4f2-26c33eb35b5c" providerId="ADAL" clId="{759797AE-56E5-4A37-A756-651CD4F39AB3}" dt="2023-04-17T10:36:45.644" v="350" actId="478"/>
          <ac:picMkLst>
            <pc:docMk/>
            <pc:sldMk cId="1021119643" sldId="479"/>
            <ac:picMk id="5" creationId="{D8C86CC4-A5D9-43DF-B372-D00009AE60E8}"/>
          </ac:picMkLst>
        </pc:picChg>
      </pc:sldChg>
      <pc:sldChg chg="addSp delSp modSp mod">
        <pc:chgData name="Fatma KURÇ" userId="14438a0b-9894-41d0-b4f2-26c33eb35b5c" providerId="ADAL" clId="{759797AE-56E5-4A37-A756-651CD4F39AB3}" dt="2023-04-17T10:45:05.725" v="374" actId="14100"/>
        <pc:sldMkLst>
          <pc:docMk/>
          <pc:sldMk cId="2955790384" sldId="480"/>
        </pc:sldMkLst>
        <pc:picChg chg="add mod">
          <ac:chgData name="Fatma KURÇ" userId="14438a0b-9894-41d0-b4f2-26c33eb35b5c" providerId="ADAL" clId="{759797AE-56E5-4A37-A756-651CD4F39AB3}" dt="2023-04-17T10:45:05.725" v="374" actId="14100"/>
          <ac:picMkLst>
            <pc:docMk/>
            <pc:sldMk cId="2955790384" sldId="480"/>
            <ac:picMk id="2" creationId="{ECC2BA0F-6002-44F4-B837-820AD7B24DB6}"/>
          </ac:picMkLst>
        </pc:picChg>
        <pc:picChg chg="del">
          <ac:chgData name="Fatma KURÇ" userId="14438a0b-9894-41d0-b4f2-26c33eb35b5c" providerId="ADAL" clId="{759797AE-56E5-4A37-A756-651CD4F39AB3}" dt="2023-04-17T10:38:17.887" v="367" actId="478"/>
          <ac:picMkLst>
            <pc:docMk/>
            <pc:sldMk cId="2955790384" sldId="480"/>
            <ac:picMk id="5" creationId="{D8C86CC4-A5D9-43DF-B372-D00009AE60E8}"/>
          </ac:picMkLst>
        </pc:picChg>
      </pc:sldChg>
    </pc:docChg>
  </pc:docChgLst>
  <pc:docChgLst>
    <pc:chgData name="Zeynep Tızlak" userId="8b20f95c-d974-47ed-9cc3-b6b3b41d2039" providerId="ADAL" clId="{7CDA59AD-A264-4B3F-A16B-5BCD2454DCB9}"/>
    <pc:docChg chg="undo custSel addSld delSld modSld sldOrd">
      <pc:chgData name="Zeynep Tızlak" userId="8b20f95c-d974-47ed-9cc3-b6b3b41d2039" providerId="ADAL" clId="{7CDA59AD-A264-4B3F-A16B-5BCD2454DCB9}" dt="2024-10-11T06:26:30.730" v="1088" actId="20577"/>
      <pc:docMkLst>
        <pc:docMk/>
      </pc:docMkLst>
      <pc:sldChg chg="delSp modSp mod">
        <pc:chgData name="Zeynep Tızlak" userId="8b20f95c-d974-47ed-9cc3-b6b3b41d2039" providerId="ADAL" clId="{7CDA59AD-A264-4B3F-A16B-5BCD2454DCB9}" dt="2024-09-20T17:48:20.822" v="304"/>
        <pc:sldMkLst>
          <pc:docMk/>
          <pc:sldMk cId="458293458" sldId="445"/>
        </pc:sldMkLst>
        <pc:spChg chg="del mod">
          <ac:chgData name="Zeynep Tızlak" userId="8b20f95c-d974-47ed-9cc3-b6b3b41d2039" providerId="ADAL" clId="{7CDA59AD-A264-4B3F-A16B-5BCD2454DCB9}" dt="2024-09-20T16:08:55.955" v="4"/>
          <ac:spMkLst>
            <pc:docMk/>
            <pc:sldMk cId="458293458" sldId="445"/>
            <ac:spMk id="3" creationId="{00000000-0000-0000-0000-000000000000}"/>
          </ac:spMkLst>
        </pc:spChg>
        <pc:spChg chg="mod">
          <ac:chgData name="Zeynep Tızlak" userId="8b20f95c-d974-47ed-9cc3-b6b3b41d2039" providerId="ADAL" clId="{7CDA59AD-A264-4B3F-A16B-5BCD2454DCB9}" dt="2024-09-20T17:48:20.822" v="304"/>
          <ac:spMkLst>
            <pc:docMk/>
            <pc:sldMk cId="458293458" sldId="445"/>
            <ac:spMk id="9" creationId="{00000000-0000-0000-0000-000000000000}"/>
          </ac:spMkLst>
        </pc:spChg>
        <pc:graphicFrameChg chg="del">
          <ac:chgData name="Zeynep Tızlak" userId="8b20f95c-d974-47ed-9cc3-b6b3b41d2039" providerId="ADAL" clId="{7CDA59AD-A264-4B3F-A16B-5BCD2454DCB9}" dt="2024-09-20T16:08:36.706" v="1" actId="478"/>
          <ac:graphicFrameMkLst>
            <pc:docMk/>
            <pc:sldMk cId="458293458" sldId="445"/>
            <ac:graphicFrameMk id="12" creationId="{0300E5FA-352F-4AFC-A9B8-B283D7CF59CC}"/>
          </ac:graphicFrameMkLst>
        </pc:graphicFrameChg>
      </pc:sldChg>
      <pc:sldChg chg="modSp mod">
        <pc:chgData name="Zeynep Tızlak" userId="8b20f95c-d974-47ed-9cc3-b6b3b41d2039" providerId="ADAL" clId="{7CDA59AD-A264-4B3F-A16B-5BCD2454DCB9}" dt="2024-09-20T16:44:19.680" v="303" actId="20577"/>
        <pc:sldMkLst>
          <pc:docMk/>
          <pc:sldMk cId="217095513" sldId="454"/>
        </pc:sldMkLst>
        <pc:graphicFrameChg chg="modGraphic">
          <ac:chgData name="Zeynep Tızlak" userId="8b20f95c-d974-47ed-9cc3-b6b3b41d2039" providerId="ADAL" clId="{7CDA59AD-A264-4B3F-A16B-5BCD2454DCB9}" dt="2024-09-20T16:44:19.680" v="303" actId="20577"/>
          <ac:graphicFrameMkLst>
            <pc:docMk/>
            <pc:sldMk cId="217095513" sldId="454"/>
            <ac:graphicFrameMk id="2" creationId="{54DDECD6-AE39-4668-9061-D5C499C6D13D}"/>
          </ac:graphicFrameMkLst>
        </pc:graphicFrameChg>
      </pc:sldChg>
      <pc:sldChg chg="del">
        <pc:chgData name="Zeynep Tızlak" userId="8b20f95c-d974-47ed-9cc3-b6b3b41d2039" providerId="ADAL" clId="{7CDA59AD-A264-4B3F-A16B-5BCD2454DCB9}" dt="2024-10-11T06:22:06.404" v="884" actId="2696"/>
        <pc:sldMkLst>
          <pc:docMk/>
          <pc:sldMk cId="397515741" sldId="477"/>
        </pc:sldMkLst>
      </pc:sldChg>
      <pc:sldChg chg="del">
        <pc:chgData name="Zeynep Tızlak" userId="8b20f95c-d974-47ed-9cc3-b6b3b41d2039" providerId="ADAL" clId="{7CDA59AD-A264-4B3F-A16B-5BCD2454DCB9}" dt="2024-10-11T06:22:03.669" v="883" actId="2696"/>
        <pc:sldMkLst>
          <pc:docMk/>
          <pc:sldMk cId="1448223581" sldId="478"/>
        </pc:sldMkLst>
      </pc:sldChg>
      <pc:sldChg chg="del">
        <pc:chgData name="Zeynep Tızlak" userId="8b20f95c-d974-47ed-9cc3-b6b3b41d2039" providerId="ADAL" clId="{7CDA59AD-A264-4B3F-A16B-5BCD2454DCB9}" dt="2024-10-11T06:21:54.393" v="881" actId="2696"/>
        <pc:sldMkLst>
          <pc:docMk/>
          <pc:sldMk cId="1021119643" sldId="479"/>
        </pc:sldMkLst>
      </pc:sldChg>
      <pc:sldChg chg="modSp del mod">
        <pc:chgData name="Zeynep Tızlak" userId="8b20f95c-d974-47ed-9cc3-b6b3b41d2039" providerId="ADAL" clId="{7CDA59AD-A264-4B3F-A16B-5BCD2454DCB9}" dt="2024-10-11T06:21:59.066" v="882" actId="2696"/>
        <pc:sldMkLst>
          <pc:docMk/>
          <pc:sldMk cId="2955790384" sldId="480"/>
        </pc:sldMkLst>
        <pc:picChg chg="mod">
          <ac:chgData name="Zeynep Tızlak" userId="8b20f95c-d974-47ed-9cc3-b6b3b41d2039" providerId="ADAL" clId="{7CDA59AD-A264-4B3F-A16B-5BCD2454DCB9}" dt="2024-09-30T13:19:23.014" v="414" actId="1076"/>
          <ac:picMkLst>
            <pc:docMk/>
            <pc:sldMk cId="2955790384" sldId="480"/>
            <ac:picMk id="2" creationId="{ECC2BA0F-6002-44F4-B837-820AD7B24DB6}"/>
          </ac:picMkLst>
        </pc:picChg>
      </pc:sldChg>
      <pc:sldChg chg="modSp add mod">
        <pc:chgData name="Zeynep Tızlak" userId="8b20f95c-d974-47ed-9cc3-b6b3b41d2039" providerId="ADAL" clId="{7CDA59AD-A264-4B3F-A16B-5BCD2454DCB9}" dt="2024-10-11T06:26:30.730" v="1088" actId="20577"/>
        <pc:sldMkLst>
          <pc:docMk/>
          <pc:sldMk cId="2842242173" sldId="481"/>
        </pc:sldMkLst>
        <pc:spChg chg="mod">
          <ac:chgData name="Zeynep Tızlak" userId="8b20f95c-d974-47ed-9cc3-b6b3b41d2039" providerId="ADAL" clId="{7CDA59AD-A264-4B3F-A16B-5BCD2454DCB9}" dt="2024-10-11T06:26:30.730" v="1088" actId="20577"/>
          <ac:spMkLst>
            <pc:docMk/>
            <pc:sldMk cId="2842242173" sldId="481"/>
            <ac:spMk id="9" creationId="{00000000-0000-0000-0000-000000000000}"/>
          </ac:spMkLst>
        </pc:spChg>
      </pc:sldChg>
      <pc:sldChg chg="modSp add del mod">
        <pc:chgData name="Zeynep Tızlak" userId="8b20f95c-d974-47ed-9cc3-b6b3b41d2039" providerId="ADAL" clId="{7CDA59AD-A264-4B3F-A16B-5BCD2454DCB9}" dt="2024-10-11T06:26:19.970" v="1083" actId="2696"/>
        <pc:sldMkLst>
          <pc:docMk/>
          <pc:sldMk cId="3310899139" sldId="482"/>
        </pc:sldMkLst>
        <pc:spChg chg="mod">
          <ac:chgData name="Zeynep Tızlak" userId="8b20f95c-d974-47ed-9cc3-b6b3b41d2039" providerId="ADAL" clId="{7CDA59AD-A264-4B3F-A16B-5BCD2454DCB9}" dt="2024-09-20T16:09:07.045" v="6" actId="20577"/>
          <ac:spMkLst>
            <pc:docMk/>
            <pc:sldMk cId="3310899139" sldId="482"/>
            <ac:spMk id="9" creationId="{00000000-0000-0000-0000-000000000000}"/>
          </ac:spMkLst>
        </pc:spChg>
        <pc:spChg chg="mod">
          <ac:chgData name="Zeynep Tızlak" userId="8b20f95c-d974-47ed-9cc3-b6b3b41d2039" providerId="ADAL" clId="{7CDA59AD-A264-4B3F-A16B-5BCD2454DCB9}" dt="2024-09-20T16:10:08.360" v="46" actId="20577"/>
          <ac:spMkLst>
            <pc:docMk/>
            <pc:sldMk cId="3310899139" sldId="482"/>
            <ac:spMk id="11" creationId="{00000000-0000-0000-0000-000000000000}"/>
          </ac:spMkLst>
        </pc:spChg>
      </pc:sldChg>
      <pc:sldChg chg="addSp delSp modSp add mod addCm delCm">
        <pc:chgData name="Zeynep Tızlak" userId="8b20f95c-d974-47ed-9cc3-b6b3b41d2039" providerId="ADAL" clId="{7CDA59AD-A264-4B3F-A16B-5BCD2454DCB9}" dt="2024-10-11T06:11:23.675" v="770" actId="1076"/>
        <pc:sldMkLst>
          <pc:docMk/>
          <pc:sldMk cId="2052724413" sldId="483"/>
        </pc:sldMkLst>
        <pc:spChg chg="add mod">
          <ac:chgData name="Zeynep Tızlak" userId="8b20f95c-d974-47ed-9cc3-b6b3b41d2039" providerId="ADAL" clId="{7CDA59AD-A264-4B3F-A16B-5BCD2454DCB9}" dt="2024-10-11T06:11:23.675" v="770" actId="1076"/>
          <ac:spMkLst>
            <pc:docMk/>
            <pc:sldMk cId="2052724413" sldId="483"/>
            <ac:spMk id="3" creationId="{6666CC8F-885A-4B49-9CC2-98C2B0DAE6D8}"/>
          </ac:spMkLst>
        </pc:spChg>
        <pc:spChg chg="add del mod">
          <ac:chgData name="Zeynep Tızlak" userId="8b20f95c-d974-47ed-9cc3-b6b3b41d2039" providerId="ADAL" clId="{7CDA59AD-A264-4B3F-A16B-5BCD2454DCB9}" dt="2024-09-30T13:10:01.773" v="362" actId="478"/>
          <ac:spMkLst>
            <pc:docMk/>
            <pc:sldMk cId="2052724413" sldId="483"/>
            <ac:spMk id="3" creationId="{F62B27E0-6F1E-4860-ABDB-5737796B30BD}"/>
          </ac:spMkLst>
        </pc:spChg>
        <pc:spChg chg="add del mod">
          <ac:chgData name="Zeynep Tızlak" userId="8b20f95c-d974-47ed-9cc3-b6b3b41d2039" providerId="ADAL" clId="{7CDA59AD-A264-4B3F-A16B-5BCD2454DCB9}" dt="2024-09-30T13:03:36.262" v="323" actId="478"/>
          <ac:spMkLst>
            <pc:docMk/>
            <pc:sldMk cId="2052724413" sldId="483"/>
            <ac:spMk id="4" creationId="{D353D604-2AED-40C1-BEB5-36533A5DDD03}"/>
          </ac:spMkLst>
        </pc:spChg>
        <pc:spChg chg="add del mod">
          <ac:chgData name="Zeynep Tızlak" userId="8b20f95c-d974-47ed-9cc3-b6b3b41d2039" providerId="ADAL" clId="{7CDA59AD-A264-4B3F-A16B-5BCD2454DCB9}" dt="2024-09-30T13:09:02.330" v="351" actId="478"/>
          <ac:spMkLst>
            <pc:docMk/>
            <pc:sldMk cId="2052724413" sldId="483"/>
            <ac:spMk id="6" creationId="{DCFB5A9B-3592-4981-B427-2C055B9AF9D3}"/>
          </ac:spMkLst>
        </pc:spChg>
        <pc:spChg chg="mod">
          <ac:chgData name="Zeynep Tızlak" userId="8b20f95c-d974-47ed-9cc3-b6b3b41d2039" providerId="ADAL" clId="{7CDA59AD-A264-4B3F-A16B-5BCD2454DCB9}" dt="2024-09-20T16:10:29.168" v="47"/>
          <ac:spMkLst>
            <pc:docMk/>
            <pc:sldMk cId="2052724413" sldId="483"/>
            <ac:spMk id="9" creationId="{00000000-0000-0000-0000-000000000000}"/>
          </ac:spMkLst>
        </pc:spChg>
        <pc:spChg chg="add del mod">
          <ac:chgData name="Zeynep Tızlak" userId="8b20f95c-d974-47ed-9cc3-b6b3b41d2039" providerId="ADAL" clId="{7CDA59AD-A264-4B3F-A16B-5BCD2454DCB9}" dt="2024-09-30T13:03:38.960" v="325" actId="478"/>
          <ac:spMkLst>
            <pc:docMk/>
            <pc:sldMk cId="2052724413" sldId="483"/>
            <ac:spMk id="10" creationId="{A66CEE9D-2765-45D0-A315-3BB01BFF3252}"/>
          </ac:spMkLst>
        </pc:spChg>
        <pc:spChg chg="mod">
          <ac:chgData name="Zeynep Tızlak" userId="8b20f95c-d974-47ed-9cc3-b6b3b41d2039" providerId="ADAL" clId="{7CDA59AD-A264-4B3F-A16B-5BCD2454DCB9}" dt="2024-09-30T13:08:36.392" v="345" actId="1076"/>
          <ac:spMkLst>
            <pc:docMk/>
            <pc:sldMk cId="2052724413" sldId="483"/>
            <ac:spMk id="11" creationId="{00000000-0000-0000-0000-000000000000}"/>
          </ac:spMkLst>
        </pc:spChg>
        <pc:spChg chg="add del">
          <ac:chgData name="Zeynep Tızlak" userId="8b20f95c-d974-47ed-9cc3-b6b3b41d2039" providerId="ADAL" clId="{7CDA59AD-A264-4B3F-A16B-5BCD2454DCB9}" dt="2024-09-30T13:06:51.057" v="328" actId="478"/>
          <ac:spMkLst>
            <pc:docMk/>
            <pc:sldMk cId="2052724413" sldId="483"/>
            <ac:spMk id="13" creationId="{1D6F2DAA-6B31-4246-AD20-A87F7E561B46}"/>
          </ac:spMkLst>
        </pc:spChg>
        <pc:spChg chg="add del mod">
          <ac:chgData name="Zeynep Tızlak" userId="8b20f95c-d974-47ed-9cc3-b6b3b41d2039" providerId="ADAL" clId="{7CDA59AD-A264-4B3F-A16B-5BCD2454DCB9}" dt="2024-09-30T13:08:37.033" v="346" actId="478"/>
          <ac:spMkLst>
            <pc:docMk/>
            <pc:sldMk cId="2052724413" sldId="483"/>
            <ac:spMk id="15" creationId="{F61B63A3-3BA4-4E83-85F0-73B5962F4A0A}"/>
          </ac:spMkLst>
        </pc:spChg>
        <pc:spChg chg="add del mod">
          <ac:chgData name="Zeynep Tızlak" userId="8b20f95c-d974-47ed-9cc3-b6b3b41d2039" providerId="ADAL" clId="{7CDA59AD-A264-4B3F-A16B-5BCD2454DCB9}" dt="2024-09-30T13:12:04.453" v="383" actId="478"/>
          <ac:spMkLst>
            <pc:docMk/>
            <pc:sldMk cId="2052724413" sldId="483"/>
            <ac:spMk id="16" creationId="{2A3A2020-DE98-48E9-8C08-8678DF832DC0}"/>
          </ac:spMkLst>
        </pc:spChg>
        <pc:spChg chg="add mod">
          <ac:chgData name="Zeynep Tızlak" userId="8b20f95c-d974-47ed-9cc3-b6b3b41d2039" providerId="ADAL" clId="{7CDA59AD-A264-4B3F-A16B-5BCD2454DCB9}" dt="2024-09-30T13:09:20.588" v="353" actId="571"/>
          <ac:spMkLst>
            <pc:docMk/>
            <pc:sldMk cId="2052724413" sldId="483"/>
            <ac:spMk id="17" creationId="{B8A80010-34A8-4CC2-A275-78F67096A640}"/>
          </ac:spMkLst>
        </pc:spChg>
        <pc:spChg chg="add del mod">
          <ac:chgData name="Zeynep Tızlak" userId="8b20f95c-d974-47ed-9cc3-b6b3b41d2039" providerId="ADAL" clId="{7CDA59AD-A264-4B3F-A16B-5BCD2454DCB9}" dt="2024-09-30T13:12:05.836" v="384" actId="478"/>
          <ac:spMkLst>
            <pc:docMk/>
            <pc:sldMk cId="2052724413" sldId="483"/>
            <ac:spMk id="18" creationId="{0F5F937D-D67A-4968-8A2D-62DCFBDD2C38}"/>
          </ac:spMkLst>
        </pc:spChg>
        <pc:spChg chg="add mod">
          <ac:chgData name="Zeynep Tızlak" userId="8b20f95c-d974-47ed-9cc3-b6b3b41d2039" providerId="ADAL" clId="{7CDA59AD-A264-4B3F-A16B-5BCD2454DCB9}" dt="2024-09-30T13:10:49.957" v="373" actId="255"/>
          <ac:spMkLst>
            <pc:docMk/>
            <pc:sldMk cId="2052724413" sldId="483"/>
            <ac:spMk id="19" creationId="{42309B48-0332-4AE1-BF25-52305093564D}"/>
          </ac:spMkLst>
        </pc:spChg>
        <pc:spChg chg="add mod">
          <ac:chgData name="Zeynep Tızlak" userId="8b20f95c-d974-47ed-9cc3-b6b3b41d2039" providerId="ADAL" clId="{7CDA59AD-A264-4B3F-A16B-5BCD2454DCB9}" dt="2024-09-30T13:11:58.249" v="382" actId="1076"/>
          <ac:spMkLst>
            <pc:docMk/>
            <pc:sldMk cId="2052724413" sldId="483"/>
            <ac:spMk id="20" creationId="{7AE15385-07FD-4665-8784-8AABC7AF0A0B}"/>
          </ac:spMkLst>
        </pc:spChg>
        <pc:spChg chg="add del mod">
          <ac:chgData name="Zeynep Tızlak" userId="8b20f95c-d974-47ed-9cc3-b6b3b41d2039" providerId="ADAL" clId="{7CDA59AD-A264-4B3F-A16B-5BCD2454DCB9}" dt="2024-09-30T13:45:51.904" v="683"/>
          <ac:spMkLst>
            <pc:docMk/>
            <pc:sldMk cId="2052724413" sldId="483"/>
            <ac:spMk id="21" creationId="{76F10692-7495-4084-8DCA-B7C647F94C69}"/>
          </ac:spMkLst>
        </pc:spChg>
        <pc:spChg chg="add mod">
          <ac:chgData name="Zeynep Tızlak" userId="8b20f95c-d974-47ed-9cc3-b6b3b41d2039" providerId="ADAL" clId="{7CDA59AD-A264-4B3F-A16B-5BCD2454DCB9}" dt="2024-09-30T13:46:46.334" v="725" actId="20577"/>
          <ac:spMkLst>
            <pc:docMk/>
            <pc:sldMk cId="2052724413" sldId="483"/>
            <ac:spMk id="22" creationId="{0C0861B7-119B-43FD-8680-20DF82F36708}"/>
          </ac:spMkLst>
        </pc:spChg>
        <pc:picChg chg="add mod">
          <ac:chgData name="Zeynep Tızlak" userId="8b20f95c-d974-47ed-9cc3-b6b3b41d2039" providerId="ADAL" clId="{7CDA59AD-A264-4B3F-A16B-5BCD2454DCB9}" dt="2024-09-30T13:10:11.420" v="364" actId="1076"/>
          <ac:picMkLst>
            <pc:docMk/>
            <pc:sldMk cId="2052724413" sldId="483"/>
            <ac:picMk id="2" creationId="{3C707C03-BEC8-4C12-9BE4-6D989EFA500B}"/>
          </ac:picMkLst>
        </pc:picChg>
        <pc:picChg chg="add mod">
          <ac:chgData name="Zeynep Tızlak" userId="8b20f95c-d974-47ed-9cc3-b6b3b41d2039" providerId="ADAL" clId="{7CDA59AD-A264-4B3F-A16B-5BCD2454DCB9}" dt="2024-09-30T13:10:08.124" v="363" actId="1076"/>
          <ac:picMkLst>
            <pc:docMk/>
            <pc:sldMk cId="2052724413" sldId="483"/>
            <ac:picMk id="5" creationId="{8FDD12BC-69FE-4AB1-851E-DBD1E6D6EEF8}"/>
          </ac:picMkLst>
        </pc:picChg>
        <pc:picChg chg="add mod">
          <ac:chgData name="Zeynep Tızlak" userId="8b20f95c-d974-47ed-9cc3-b6b3b41d2039" providerId="ADAL" clId="{7CDA59AD-A264-4B3F-A16B-5BCD2454DCB9}" dt="2024-09-30T13:45:33.220" v="678" actId="1076"/>
          <ac:picMkLst>
            <pc:docMk/>
            <pc:sldMk cId="2052724413" sldId="483"/>
            <ac:picMk id="12" creationId="{EB843589-2F81-4C18-87FA-7CB975428AB9}"/>
          </ac:picMkLst>
        </pc:picChg>
        <pc:picChg chg="add mod">
          <ac:chgData name="Zeynep Tızlak" userId="8b20f95c-d974-47ed-9cc3-b6b3b41d2039" providerId="ADAL" clId="{7CDA59AD-A264-4B3F-A16B-5BCD2454DCB9}" dt="2024-09-30T13:45:31.810" v="677" actId="1076"/>
          <ac:picMkLst>
            <pc:docMk/>
            <pc:sldMk cId="2052724413" sldId="483"/>
            <ac:picMk id="14" creationId="{907DB8B8-53F0-43AD-8202-E142EB1B93F9}"/>
          </ac:picMkLst>
        </pc:picChg>
      </pc:sldChg>
      <pc:sldChg chg="addSp delSp modSp add mod ord addCm delCm">
        <pc:chgData name="Zeynep Tızlak" userId="8b20f95c-d974-47ed-9cc3-b6b3b41d2039" providerId="ADAL" clId="{7CDA59AD-A264-4B3F-A16B-5BCD2454DCB9}" dt="2024-10-11T06:20:34.345" v="880" actId="20577"/>
        <pc:sldMkLst>
          <pc:docMk/>
          <pc:sldMk cId="989911973" sldId="484"/>
        </pc:sldMkLst>
        <pc:spChg chg="add del mod">
          <ac:chgData name="Zeynep Tızlak" userId="8b20f95c-d974-47ed-9cc3-b6b3b41d2039" providerId="ADAL" clId="{7CDA59AD-A264-4B3F-A16B-5BCD2454DCB9}" dt="2024-09-20T16:20:10.653" v="154"/>
          <ac:spMkLst>
            <pc:docMk/>
            <pc:sldMk cId="989911973" sldId="484"/>
            <ac:spMk id="4" creationId="{85D5D8EE-6094-4B32-995D-CC19AE24E818}"/>
          </ac:spMkLst>
        </pc:spChg>
        <pc:spChg chg="mod">
          <ac:chgData name="Zeynep Tızlak" userId="8b20f95c-d974-47ed-9cc3-b6b3b41d2039" providerId="ADAL" clId="{7CDA59AD-A264-4B3F-A16B-5BCD2454DCB9}" dt="2024-10-11T06:20:34.345" v="880" actId="20577"/>
          <ac:spMkLst>
            <pc:docMk/>
            <pc:sldMk cId="989911973" sldId="484"/>
            <ac:spMk id="9" creationId="{00000000-0000-0000-0000-000000000000}"/>
          </ac:spMkLst>
        </pc:spChg>
        <pc:spChg chg="mod">
          <ac:chgData name="Zeynep Tızlak" userId="8b20f95c-d974-47ed-9cc3-b6b3b41d2039" providerId="ADAL" clId="{7CDA59AD-A264-4B3F-A16B-5BCD2454DCB9}" dt="2024-10-11T06:12:44.255" v="774" actId="1076"/>
          <ac:spMkLst>
            <pc:docMk/>
            <pc:sldMk cId="989911973" sldId="484"/>
            <ac:spMk id="11" creationId="{00000000-0000-0000-0000-000000000000}"/>
          </ac:spMkLst>
        </pc:spChg>
        <pc:spChg chg="add mod">
          <ac:chgData name="Zeynep Tızlak" userId="8b20f95c-d974-47ed-9cc3-b6b3b41d2039" providerId="ADAL" clId="{7CDA59AD-A264-4B3F-A16B-5BCD2454DCB9}" dt="2024-10-11T06:15:27.607" v="821" actId="122"/>
          <ac:spMkLst>
            <pc:docMk/>
            <pc:sldMk cId="989911973" sldId="484"/>
            <ac:spMk id="16" creationId="{633A2B38-7B2B-43E5-BE9A-62E961AB02D0}"/>
          </ac:spMkLst>
        </pc:spChg>
        <pc:spChg chg="add mod">
          <ac:chgData name="Zeynep Tızlak" userId="8b20f95c-d974-47ed-9cc3-b6b3b41d2039" providerId="ADAL" clId="{7CDA59AD-A264-4B3F-A16B-5BCD2454DCB9}" dt="2024-10-11T06:15:30.312" v="822" actId="122"/>
          <ac:spMkLst>
            <pc:docMk/>
            <pc:sldMk cId="989911973" sldId="484"/>
            <ac:spMk id="17" creationId="{118A7F0B-091F-4D37-A04D-230ADD6768A0}"/>
          </ac:spMkLst>
        </pc:spChg>
        <pc:picChg chg="add del mod">
          <ac:chgData name="Zeynep Tızlak" userId="8b20f95c-d974-47ed-9cc3-b6b3b41d2039" providerId="ADAL" clId="{7CDA59AD-A264-4B3F-A16B-5BCD2454DCB9}" dt="2024-09-30T13:32:33.184" v="510" actId="478"/>
          <ac:picMkLst>
            <pc:docMk/>
            <pc:sldMk cId="989911973" sldId="484"/>
            <ac:picMk id="3" creationId="{002C4896-BB8D-40AA-AF36-72CE85ED0F19}"/>
          </ac:picMkLst>
        </pc:picChg>
        <pc:picChg chg="add mod">
          <ac:chgData name="Zeynep Tızlak" userId="8b20f95c-d974-47ed-9cc3-b6b3b41d2039" providerId="ADAL" clId="{7CDA59AD-A264-4B3F-A16B-5BCD2454DCB9}" dt="2024-10-11T06:14:54.745" v="802" actId="1076"/>
          <ac:picMkLst>
            <pc:docMk/>
            <pc:sldMk cId="989911973" sldId="484"/>
            <ac:picMk id="3" creationId="{9B24C384-5A65-4E94-BB19-65261987ED3A}"/>
          </ac:picMkLst>
        </pc:picChg>
        <pc:picChg chg="add del mod">
          <ac:chgData name="Zeynep Tızlak" userId="8b20f95c-d974-47ed-9cc3-b6b3b41d2039" providerId="ADAL" clId="{7CDA59AD-A264-4B3F-A16B-5BCD2454DCB9}" dt="2024-09-20T16:20:04.105" v="151" actId="478"/>
          <ac:picMkLst>
            <pc:docMk/>
            <pc:sldMk cId="989911973" sldId="484"/>
            <ac:picMk id="3" creationId="{DC44C88D-2658-4AD9-959D-76BF586BFDC0}"/>
          </ac:picMkLst>
        </pc:picChg>
        <pc:picChg chg="add mod">
          <ac:chgData name="Zeynep Tızlak" userId="8b20f95c-d974-47ed-9cc3-b6b3b41d2039" providerId="ADAL" clId="{7CDA59AD-A264-4B3F-A16B-5BCD2454DCB9}" dt="2024-10-11T06:15:02.323" v="805" actId="1076"/>
          <ac:picMkLst>
            <pc:docMk/>
            <pc:sldMk cId="989911973" sldId="484"/>
            <ac:picMk id="5" creationId="{FF5101A0-B517-4534-B676-2B707EF2E06C}"/>
          </ac:picMkLst>
        </pc:picChg>
        <pc:picChg chg="add del mod">
          <ac:chgData name="Zeynep Tızlak" userId="8b20f95c-d974-47ed-9cc3-b6b3b41d2039" providerId="ADAL" clId="{7CDA59AD-A264-4B3F-A16B-5BCD2454DCB9}" dt="2024-10-11T06:18:54.925" v="876" actId="478"/>
          <ac:picMkLst>
            <pc:docMk/>
            <pc:sldMk cId="989911973" sldId="484"/>
            <ac:picMk id="6" creationId="{CFCACD2D-2DF5-451D-8F26-20204D371F7B}"/>
          </ac:picMkLst>
        </pc:picChg>
        <pc:picChg chg="add del mod">
          <ac:chgData name="Zeynep Tızlak" userId="8b20f95c-d974-47ed-9cc3-b6b3b41d2039" providerId="ADAL" clId="{7CDA59AD-A264-4B3F-A16B-5BCD2454DCB9}" dt="2024-09-30T13:15:58.360" v="387" actId="478"/>
          <ac:picMkLst>
            <pc:docMk/>
            <pc:sldMk cId="989911973" sldId="484"/>
            <ac:picMk id="10" creationId="{94E33978-1B62-49BF-8E5F-9EF30445E2EB}"/>
          </ac:picMkLst>
        </pc:picChg>
        <pc:picChg chg="add mod">
          <ac:chgData name="Zeynep Tızlak" userId="8b20f95c-d974-47ed-9cc3-b6b3b41d2039" providerId="ADAL" clId="{7CDA59AD-A264-4B3F-A16B-5BCD2454DCB9}" dt="2024-10-11T06:17:06.923" v="845" actId="14100"/>
          <ac:picMkLst>
            <pc:docMk/>
            <pc:sldMk cId="989911973" sldId="484"/>
            <ac:picMk id="13" creationId="{A93B674D-67ED-4E80-BD72-D3F28DED9E08}"/>
          </ac:picMkLst>
        </pc:picChg>
        <pc:picChg chg="add del mod">
          <ac:chgData name="Zeynep Tızlak" userId="8b20f95c-d974-47ed-9cc3-b6b3b41d2039" providerId="ADAL" clId="{7CDA59AD-A264-4B3F-A16B-5BCD2454DCB9}" dt="2024-10-11T06:18:53.743" v="875" actId="478"/>
          <ac:picMkLst>
            <pc:docMk/>
            <pc:sldMk cId="989911973" sldId="484"/>
            <ac:picMk id="15" creationId="{F6D10041-9B3F-46E2-A275-F918D2469A9E}"/>
          </ac:picMkLst>
        </pc:picChg>
        <pc:picChg chg="add mod">
          <ac:chgData name="Zeynep Tızlak" userId="8b20f95c-d974-47ed-9cc3-b6b3b41d2039" providerId="ADAL" clId="{7CDA59AD-A264-4B3F-A16B-5BCD2454DCB9}" dt="2024-10-11T06:16:57.960" v="841" actId="1076"/>
          <ac:picMkLst>
            <pc:docMk/>
            <pc:sldMk cId="989911973" sldId="484"/>
            <ac:picMk id="18" creationId="{0C4C0C7C-D692-49F2-BEEB-B79304260A48}"/>
          </ac:picMkLst>
        </pc:picChg>
      </pc:sldChg>
      <pc:sldChg chg="add del">
        <pc:chgData name="Zeynep Tızlak" userId="8b20f95c-d974-47ed-9cc3-b6b3b41d2039" providerId="ADAL" clId="{7CDA59AD-A264-4B3F-A16B-5BCD2454DCB9}" dt="2024-10-11T06:22:14.676" v="885" actId="2696"/>
        <pc:sldMkLst>
          <pc:docMk/>
          <pc:sldMk cId="1660217642" sldId="485"/>
        </pc:sldMkLst>
      </pc:sldChg>
      <pc:sldChg chg="addSp delSp modSp add mod">
        <pc:chgData name="Zeynep Tızlak" userId="8b20f95c-d974-47ed-9cc3-b6b3b41d2039" providerId="ADAL" clId="{7CDA59AD-A264-4B3F-A16B-5BCD2454DCB9}" dt="2024-10-11T06:20:29.530" v="878" actId="20577"/>
        <pc:sldMkLst>
          <pc:docMk/>
          <pc:sldMk cId="2528861841" sldId="486"/>
        </pc:sldMkLst>
        <pc:spChg chg="add mod">
          <ac:chgData name="Zeynep Tızlak" userId="8b20f95c-d974-47ed-9cc3-b6b3b41d2039" providerId="ADAL" clId="{7CDA59AD-A264-4B3F-A16B-5BCD2454DCB9}" dt="2024-10-11T06:18:30.349" v="869" actId="1076"/>
          <ac:spMkLst>
            <pc:docMk/>
            <pc:sldMk cId="2528861841" sldId="486"/>
            <ac:spMk id="4" creationId="{151A296F-5298-45E3-A7F3-FF61C6083178}"/>
          </ac:spMkLst>
        </pc:spChg>
        <pc:spChg chg="mod">
          <ac:chgData name="Zeynep Tızlak" userId="8b20f95c-d974-47ed-9cc3-b6b3b41d2039" providerId="ADAL" clId="{7CDA59AD-A264-4B3F-A16B-5BCD2454DCB9}" dt="2024-10-11T06:20:29.530" v="878" actId="20577"/>
          <ac:spMkLst>
            <pc:docMk/>
            <pc:sldMk cId="2528861841" sldId="486"/>
            <ac:spMk id="9" creationId="{00000000-0000-0000-0000-000000000000}"/>
          </ac:spMkLst>
        </pc:spChg>
        <pc:spChg chg="add mod">
          <ac:chgData name="Zeynep Tızlak" userId="8b20f95c-d974-47ed-9cc3-b6b3b41d2039" providerId="ADAL" clId="{7CDA59AD-A264-4B3F-A16B-5BCD2454DCB9}" dt="2024-10-11T06:18:42.375" v="873" actId="1076"/>
          <ac:spMkLst>
            <pc:docMk/>
            <pc:sldMk cId="2528861841" sldId="486"/>
            <ac:spMk id="10" creationId="{C8032767-8F6B-4D58-A1C1-7BD02B7CB9A7}"/>
          </ac:spMkLst>
        </pc:spChg>
        <pc:spChg chg="mod">
          <ac:chgData name="Zeynep Tızlak" userId="8b20f95c-d974-47ed-9cc3-b6b3b41d2039" providerId="ADAL" clId="{7CDA59AD-A264-4B3F-A16B-5BCD2454DCB9}" dt="2024-10-11T06:18:38.754" v="872" actId="1076"/>
          <ac:spMkLst>
            <pc:docMk/>
            <pc:sldMk cId="2528861841" sldId="486"/>
            <ac:spMk id="11" creationId="{00000000-0000-0000-0000-000000000000}"/>
          </ac:spMkLst>
        </pc:spChg>
        <pc:picChg chg="add mod">
          <ac:chgData name="Zeynep Tızlak" userId="8b20f95c-d974-47ed-9cc3-b6b3b41d2039" providerId="ADAL" clId="{7CDA59AD-A264-4B3F-A16B-5BCD2454DCB9}" dt="2024-10-11T06:18:15.412" v="864" actId="14100"/>
          <ac:picMkLst>
            <pc:docMk/>
            <pc:sldMk cId="2528861841" sldId="486"/>
            <ac:picMk id="3" creationId="{96C1D712-DC63-41C5-B74F-B3A16DAABBB4}"/>
          </ac:picMkLst>
        </pc:picChg>
        <pc:picChg chg="add del mod">
          <ac:chgData name="Zeynep Tızlak" userId="8b20f95c-d974-47ed-9cc3-b6b3b41d2039" providerId="ADAL" clId="{7CDA59AD-A264-4B3F-A16B-5BCD2454DCB9}" dt="2024-10-11T06:17:42.875" v="855" actId="478"/>
          <ac:picMkLst>
            <pc:docMk/>
            <pc:sldMk cId="2528861841" sldId="486"/>
            <ac:picMk id="5" creationId="{E69F0E82-89FD-40D0-8AD2-1D21060395EF}"/>
          </ac:picMkLst>
        </pc:picChg>
        <pc:picChg chg="add mod">
          <ac:chgData name="Zeynep Tızlak" userId="8b20f95c-d974-47ed-9cc3-b6b3b41d2039" providerId="ADAL" clId="{7CDA59AD-A264-4B3F-A16B-5BCD2454DCB9}" dt="2024-10-11T06:18:25.677" v="868" actId="14100"/>
          <ac:picMkLst>
            <pc:docMk/>
            <pc:sldMk cId="2528861841" sldId="486"/>
            <ac:picMk id="6" creationId="{01FED28F-FAEC-43CB-A213-A35912DD8E88}"/>
          </ac:picMkLst>
        </pc:picChg>
        <pc:picChg chg="add del mod">
          <ac:chgData name="Zeynep Tızlak" userId="8b20f95c-d974-47ed-9cc3-b6b3b41d2039" providerId="ADAL" clId="{7CDA59AD-A264-4B3F-A16B-5BCD2454DCB9}" dt="2024-10-11T06:17:42.079" v="854" actId="478"/>
          <ac:picMkLst>
            <pc:docMk/>
            <pc:sldMk cId="2528861841" sldId="486"/>
            <ac:picMk id="12" creationId="{213015BE-2E1A-4662-9B18-3A42F225B0A0}"/>
          </ac:picMkLst>
        </pc:picChg>
        <pc:picChg chg="add mod">
          <ac:chgData name="Zeynep Tızlak" userId="8b20f95c-d974-47ed-9cc3-b6b3b41d2039" providerId="ADAL" clId="{7CDA59AD-A264-4B3F-A16B-5BCD2454DCB9}" dt="2024-10-11T06:18:05.675" v="862" actId="1076"/>
          <ac:picMkLst>
            <pc:docMk/>
            <pc:sldMk cId="2528861841" sldId="486"/>
            <ac:picMk id="13" creationId="{6FF35618-D64A-4D14-AD7E-2921FE398161}"/>
          </ac:picMkLst>
        </pc:picChg>
        <pc:picChg chg="add mod">
          <ac:chgData name="Zeynep Tızlak" userId="8b20f95c-d974-47ed-9cc3-b6b3b41d2039" providerId="ADAL" clId="{7CDA59AD-A264-4B3F-A16B-5BCD2454DCB9}" dt="2024-10-11T06:18:02.793" v="861" actId="14100"/>
          <ac:picMkLst>
            <pc:docMk/>
            <pc:sldMk cId="2528861841" sldId="486"/>
            <ac:picMk id="15" creationId="{C9C0691A-840E-45B9-88AD-F39D3E46A1E8}"/>
          </ac:picMkLst>
        </pc:picChg>
      </pc:sldChg>
      <pc:sldChg chg="modSp add mod">
        <pc:chgData name="Zeynep Tızlak" userId="8b20f95c-d974-47ed-9cc3-b6b3b41d2039" providerId="ADAL" clId="{7CDA59AD-A264-4B3F-A16B-5BCD2454DCB9}" dt="2024-10-11T06:25:45.906" v="1082" actId="20577"/>
        <pc:sldMkLst>
          <pc:docMk/>
          <pc:sldMk cId="482587311" sldId="487"/>
        </pc:sldMkLst>
        <pc:graphicFrameChg chg="modGraphic">
          <ac:chgData name="Zeynep Tızlak" userId="8b20f95c-d974-47ed-9cc3-b6b3b41d2039" providerId="ADAL" clId="{7CDA59AD-A264-4B3F-A16B-5BCD2454DCB9}" dt="2024-10-11T06:25:45.906" v="1082" actId="20577"/>
          <ac:graphicFrameMkLst>
            <pc:docMk/>
            <pc:sldMk cId="482587311" sldId="487"/>
            <ac:graphicFrameMk id="2" creationId="{54DDECD6-AE39-4668-9061-D5C499C6D13D}"/>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zeyneptizlak\Downloads\GPL%202021-2022-2023%20personel%20verileri.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file:///C:\Users\zeyneptizlak\Downloads\GPL%202021-2022-2023%20personel%20verileri.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1.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zeyneptizlak\Downloads\GPL%202021-2022-2023%20personel%20verileri.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1276595744680851E-2"/>
          <c:y val="0.10352941176470588"/>
          <c:w val="0.96879432624113471"/>
          <c:h val="0.73440988111780148"/>
        </c:manualLayout>
      </c:layout>
      <c:barChart>
        <c:barDir val="col"/>
        <c:grouping val="clustered"/>
        <c:varyColors val="0"/>
        <c:ser>
          <c:idx val="0"/>
          <c:order val="0"/>
          <c:tx>
            <c:strRef>
              <c:f>cinsiyet!$L$5</c:f>
              <c:strCache>
                <c:ptCount val="1"/>
                <c:pt idx="0">
                  <c:v> 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cinsiyet!$M$3:$N$3</c:f>
              <c:strCache>
                <c:ptCount val="2"/>
                <c:pt idx="0">
                  <c:v>ERKEK</c:v>
                </c:pt>
                <c:pt idx="1">
                  <c:v>KADIN</c:v>
                </c:pt>
              </c:strCache>
            </c:strRef>
          </c:cat>
          <c:val>
            <c:numRef>
              <c:f>cinsiyet!$M$5:$N$5</c:f>
              <c:numCache>
                <c:formatCode>0.00%</c:formatCode>
                <c:ptCount val="2"/>
                <c:pt idx="0">
                  <c:v>0.61838978015448609</c:v>
                </c:pt>
                <c:pt idx="1">
                  <c:v>0.38161021984551396</c:v>
                </c:pt>
              </c:numCache>
            </c:numRef>
          </c:val>
          <c:extLst>
            <c:ext xmlns:c16="http://schemas.microsoft.com/office/drawing/2014/chart" uri="{C3380CC4-5D6E-409C-BE32-E72D297353CC}">
              <c16:uniqueId val="{00000000-08FF-467E-BD63-E04EE9089EF1}"/>
            </c:ext>
          </c:extLst>
        </c:ser>
        <c:ser>
          <c:idx val="1"/>
          <c:order val="1"/>
          <c:tx>
            <c:strRef>
              <c:f>cinsiyet!$L$6</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cinsiyet!$M$3:$N$3</c:f>
              <c:strCache>
                <c:ptCount val="2"/>
                <c:pt idx="0">
                  <c:v>ERKEK</c:v>
                </c:pt>
                <c:pt idx="1">
                  <c:v>KADIN</c:v>
                </c:pt>
              </c:strCache>
            </c:strRef>
          </c:cat>
          <c:val>
            <c:numRef>
              <c:f>cinsiyet!$M$6:$N$6</c:f>
              <c:numCache>
                <c:formatCode>0%</c:formatCode>
                <c:ptCount val="2"/>
                <c:pt idx="0">
                  <c:v>0.62745098039215685</c:v>
                </c:pt>
                <c:pt idx="1">
                  <c:v>0.40805109922756982</c:v>
                </c:pt>
              </c:numCache>
            </c:numRef>
          </c:val>
          <c:extLst>
            <c:ext xmlns:c16="http://schemas.microsoft.com/office/drawing/2014/chart" uri="{C3380CC4-5D6E-409C-BE32-E72D297353CC}">
              <c16:uniqueId val="{00000001-08FF-467E-BD63-E04EE9089EF1}"/>
            </c:ext>
          </c:extLst>
        </c:ser>
        <c:dLbls>
          <c:showLegendKey val="0"/>
          <c:showVal val="0"/>
          <c:showCatName val="0"/>
          <c:showSerName val="0"/>
          <c:showPercent val="0"/>
          <c:showBubbleSize val="0"/>
        </c:dLbls>
        <c:gapWidth val="219"/>
        <c:overlap val="-27"/>
        <c:axId val="128798448"/>
        <c:axId val="128796368"/>
      </c:barChart>
      <c:catAx>
        <c:axId val="128798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tr-TR"/>
          </a:p>
        </c:txPr>
        <c:crossAx val="128796368"/>
        <c:crosses val="autoZero"/>
        <c:auto val="1"/>
        <c:lblAlgn val="ctr"/>
        <c:lblOffset val="100"/>
        <c:noMultiLvlLbl val="0"/>
      </c:catAx>
      <c:valAx>
        <c:axId val="12879636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287984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tr-TR" sz="1400" b="1" dirty="0">
                <a:solidFill>
                  <a:sysClr val="windowText" lastClr="000000"/>
                </a:solidFill>
              </a:rPr>
              <a:t>Kişi Başı Diğer Kimyasal Tüketimi</a:t>
            </a:r>
          </a:p>
        </c:rich>
      </c:tx>
      <c:layout>
        <c:manualLayout>
          <c:xMode val="edge"/>
          <c:yMode val="edge"/>
          <c:x val="0.26972114673381664"/>
          <c:y val="2.2784000321487627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ser>
          <c:idx val="0"/>
          <c:order val="0"/>
          <c:tx>
            <c:strRef>
              <c:f>'22-23 K.B. Grafik'!$A$12</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K.B. Grafik'!$B$11:$C$11</c:f>
              <c:strCache>
                <c:ptCount val="2"/>
                <c:pt idx="0">
                  <c:v>Havuz Kimyasalı (KG)</c:v>
                </c:pt>
                <c:pt idx="1">
                  <c:v>Bulaşıkhane Kimyasalı (KG)</c:v>
                </c:pt>
              </c:strCache>
            </c:strRef>
          </c:cat>
          <c:val>
            <c:numRef>
              <c:f>'22-23 K.B. Grafik'!$B$12:$C$12</c:f>
              <c:numCache>
                <c:formatCode>0.0000</c:formatCode>
                <c:ptCount val="2"/>
                <c:pt idx="0">
                  <c:v>0.2006103591447585</c:v>
                </c:pt>
                <c:pt idx="1">
                  <c:v>5.8611568254389436E-2</c:v>
                </c:pt>
              </c:numCache>
            </c:numRef>
          </c:val>
          <c:extLst>
            <c:ext xmlns:c16="http://schemas.microsoft.com/office/drawing/2014/chart" uri="{C3380CC4-5D6E-409C-BE32-E72D297353CC}">
              <c16:uniqueId val="{00000000-BB59-42D2-90B5-280E4BBA4475}"/>
            </c:ext>
          </c:extLst>
        </c:ser>
        <c:ser>
          <c:idx val="1"/>
          <c:order val="1"/>
          <c:tx>
            <c:strRef>
              <c:f>'22-23 K.B. Grafik'!$A$13</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K.B. Grafik'!$B$11:$C$11</c:f>
              <c:strCache>
                <c:ptCount val="2"/>
                <c:pt idx="0">
                  <c:v>Havuz Kimyasalı (KG)</c:v>
                </c:pt>
                <c:pt idx="1">
                  <c:v>Bulaşıkhane Kimyasalı (KG)</c:v>
                </c:pt>
              </c:strCache>
            </c:strRef>
          </c:cat>
          <c:val>
            <c:numRef>
              <c:f>'22-23 K.B. Grafik'!$B$13:$C$13</c:f>
              <c:numCache>
                <c:formatCode>0.0000</c:formatCode>
                <c:ptCount val="2"/>
                <c:pt idx="0">
                  <c:v>0.23655864790101014</c:v>
                </c:pt>
                <c:pt idx="1">
                  <c:v>0.10589820271297479</c:v>
                </c:pt>
              </c:numCache>
            </c:numRef>
          </c:val>
          <c:extLst>
            <c:ext xmlns:c16="http://schemas.microsoft.com/office/drawing/2014/chart" uri="{C3380CC4-5D6E-409C-BE32-E72D297353CC}">
              <c16:uniqueId val="{00000001-BB59-42D2-90B5-280E4BBA4475}"/>
            </c:ext>
          </c:extLst>
        </c:ser>
        <c:dLbls>
          <c:showLegendKey val="0"/>
          <c:showVal val="0"/>
          <c:showCatName val="0"/>
          <c:showSerName val="0"/>
          <c:showPercent val="0"/>
          <c:showBubbleSize val="0"/>
        </c:dLbls>
        <c:gapWidth val="219"/>
        <c:overlap val="-27"/>
        <c:axId val="1487809311"/>
        <c:axId val="1487798495"/>
      </c:barChart>
      <c:catAx>
        <c:axId val="1487809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crossAx val="1487798495"/>
        <c:crosses val="autoZero"/>
        <c:auto val="1"/>
        <c:lblAlgn val="ctr"/>
        <c:lblOffset val="100"/>
        <c:noMultiLvlLbl val="0"/>
      </c:catAx>
      <c:valAx>
        <c:axId val="1487798495"/>
        <c:scaling>
          <c:orientation val="minMax"/>
        </c:scaling>
        <c:delete val="1"/>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crossAx val="1487809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tr-TR" sz="1400" b="1" dirty="0">
                <a:solidFill>
                  <a:sysClr val="windowText" lastClr="000000"/>
                </a:solidFill>
              </a:rPr>
              <a:t>Kişi Başı Yakıt Tüketimi</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ser>
          <c:idx val="0"/>
          <c:order val="0"/>
          <c:tx>
            <c:strRef>
              <c:f>'22-23 K.B. Grafik'!$A$7</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K.B. Grafik'!$B$6:$F$6</c:f>
              <c:strCache>
                <c:ptCount val="5"/>
                <c:pt idx="0">
                  <c:v>Tüp (KG)</c:v>
                </c:pt>
                <c:pt idx="1">
                  <c:v>İspirto (KG)</c:v>
                </c:pt>
                <c:pt idx="2">
                  <c:v>Kandil Yakıtı Kartuş (KG)</c:v>
                </c:pt>
                <c:pt idx="3">
                  <c:v>Reşo Yakıtı (KG)</c:v>
                </c:pt>
                <c:pt idx="4">
                  <c:v>Kandil Yakıtı  (ML)</c:v>
                </c:pt>
              </c:strCache>
            </c:strRef>
          </c:cat>
          <c:val>
            <c:numRef>
              <c:f>'22-23 K.B. Grafik'!$B$7:$F$7</c:f>
              <c:numCache>
                <c:formatCode>0.0000</c:formatCode>
                <c:ptCount val="5"/>
                <c:pt idx="0">
                  <c:v>1.3934913115975021E-2</c:v>
                </c:pt>
                <c:pt idx="1">
                  <c:v>1.1156373153544862E-4</c:v>
                </c:pt>
                <c:pt idx="2">
                  <c:v>1.3170550793157826E-3</c:v>
                </c:pt>
                <c:pt idx="3">
                  <c:v>1.0990535174235411E-3</c:v>
                </c:pt>
                <c:pt idx="4" formatCode="0.00000">
                  <c:v>4.4837206450426143E-5</c:v>
                </c:pt>
              </c:numCache>
            </c:numRef>
          </c:val>
          <c:extLst>
            <c:ext xmlns:c16="http://schemas.microsoft.com/office/drawing/2014/chart" uri="{C3380CC4-5D6E-409C-BE32-E72D297353CC}">
              <c16:uniqueId val="{00000000-24A6-4132-A302-63B66D02A4BE}"/>
            </c:ext>
          </c:extLst>
        </c:ser>
        <c:ser>
          <c:idx val="1"/>
          <c:order val="1"/>
          <c:tx>
            <c:strRef>
              <c:f>'22-23 K.B. Grafik'!$A$8</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K.B. Grafik'!$B$6:$F$6</c:f>
              <c:strCache>
                <c:ptCount val="5"/>
                <c:pt idx="0">
                  <c:v>Tüp (KG)</c:v>
                </c:pt>
                <c:pt idx="1">
                  <c:v>İspirto (KG)</c:v>
                </c:pt>
                <c:pt idx="2">
                  <c:v>Kandil Yakıtı Kartuş (KG)</c:v>
                </c:pt>
                <c:pt idx="3">
                  <c:v>Reşo Yakıtı (KG)</c:v>
                </c:pt>
                <c:pt idx="4">
                  <c:v>Kandil Yakıtı  (ML)</c:v>
                </c:pt>
              </c:strCache>
            </c:strRef>
          </c:cat>
          <c:val>
            <c:numRef>
              <c:f>'22-23 K.B. Grafik'!$B$8:$F$8</c:f>
              <c:numCache>
                <c:formatCode>0.00000</c:formatCode>
                <c:ptCount val="5"/>
                <c:pt idx="0" formatCode="0.0000">
                  <c:v>1.4477818962612356E-3</c:v>
                </c:pt>
                <c:pt idx="1">
                  <c:v>2.9386642008008838E-5</c:v>
                </c:pt>
                <c:pt idx="2" formatCode="0.0000">
                  <c:v>1.2977141110736706E-3</c:v>
                </c:pt>
                <c:pt idx="3" formatCode="0.0000">
                  <c:v>3.8790367450571668E-4</c:v>
                </c:pt>
              </c:numCache>
            </c:numRef>
          </c:val>
          <c:extLst>
            <c:ext xmlns:c16="http://schemas.microsoft.com/office/drawing/2014/chart" uri="{C3380CC4-5D6E-409C-BE32-E72D297353CC}">
              <c16:uniqueId val="{00000001-24A6-4132-A302-63B66D02A4BE}"/>
            </c:ext>
          </c:extLst>
        </c:ser>
        <c:dLbls>
          <c:showLegendKey val="0"/>
          <c:showVal val="0"/>
          <c:showCatName val="0"/>
          <c:showSerName val="0"/>
          <c:showPercent val="0"/>
          <c:showBubbleSize val="0"/>
        </c:dLbls>
        <c:gapWidth val="219"/>
        <c:overlap val="-27"/>
        <c:axId val="184105968"/>
        <c:axId val="184107216"/>
      </c:barChart>
      <c:catAx>
        <c:axId val="1841059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crossAx val="184107216"/>
        <c:crosses val="autoZero"/>
        <c:auto val="1"/>
        <c:lblAlgn val="ctr"/>
        <c:lblOffset val="100"/>
        <c:noMultiLvlLbl val="0"/>
      </c:catAx>
      <c:valAx>
        <c:axId val="184107216"/>
        <c:scaling>
          <c:orientation val="minMax"/>
        </c:scaling>
        <c:delete val="1"/>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crossAx val="1841059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tr-TR" b="1">
                <a:solidFill>
                  <a:sysClr val="windowText" lastClr="000000"/>
                </a:solidFill>
              </a:rPr>
              <a:t>Kişi Başı Ambalaj</a:t>
            </a:r>
            <a:r>
              <a:rPr lang="tr-TR" b="1" baseline="0">
                <a:solidFill>
                  <a:sysClr val="windowText" lastClr="000000"/>
                </a:solidFill>
              </a:rPr>
              <a:t> Atığı Üretimi</a:t>
            </a:r>
            <a:endParaRPr lang="tr-TR" b="1">
              <a:solidFill>
                <a:sysClr val="windowText" lastClr="000000"/>
              </a:solidFill>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ser>
          <c:idx val="0"/>
          <c:order val="0"/>
          <c:tx>
            <c:strRef>
              <c:f>Sayfa1!$O$5</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Sayfa1!$P$4:$S$4</c:f>
              <c:strCache>
                <c:ptCount val="4"/>
                <c:pt idx="0">
                  <c:v>Kağıt atık</c:v>
                </c:pt>
                <c:pt idx="1">
                  <c:v>Plastik atık</c:v>
                </c:pt>
                <c:pt idx="2">
                  <c:v>Metal atık</c:v>
                </c:pt>
                <c:pt idx="3">
                  <c:v>Atık Cam</c:v>
                </c:pt>
              </c:strCache>
            </c:strRef>
          </c:cat>
          <c:val>
            <c:numRef>
              <c:f>Sayfa1!$P$5:$S$5</c:f>
              <c:numCache>
                <c:formatCode>0.00</c:formatCode>
                <c:ptCount val="4"/>
                <c:pt idx="0">
                  <c:v>8.7024656690255831E-2</c:v>
                </c:pt>
                <c:pt idx="1">
                  <c:v>4.9741263705503927E-2</c:v>
                </c:pt>
                <c:pt idx="2">
                  <c:v>0.13924854399279532</c:v>
                </c:pt>
                <c:pt idx="3">
                  <c:v>3.7424024696792929E-2</c:v>
                </c:pt>
              </c:numCache>
            </c:numRef>
          </c:val>
          <c:extLst>
            <c:ext xmlns:c16="http://schemas.microsoft.com/office/drawing/2014/chart" uri="{C3380CC4-5D6E-409C-BE32-E72D297353CC}">
              <c16:uniqueId val="{00000000-DC4C-49AA-AF87-207B4314A2A9}"/>
            </c:ext>
          </c:extLst>
        </c:ser>
        <c:ser>
          <c:idx val="1"/>
          <c:order val="1"/>
          <c:tx>
            <c:strRef>
              <c:f>Sayfa1!$O$6</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Sayfa1!$P$4:$S$4</c:f>
              <c:strCache>
                <c:ptCount val="4"/>
                <c:pt idx="0">
                  <c:v>Kağıt atık</c:v>
                </c:pt>
                <c:pt idx="1">
                  <c:v>Plastik atık</c:v>
                </c:pt>
                <c:pt idx="2">
                  <c:v>Metal atık</c:v>
                </c:pt>
                <c:pt idx="3">
                  <c:v>Atık Cam</c:v>
                </c:pt>
              </c:strCache>
            </c:strRef>
          </c:cat>
          <c:val>
            <c:numRef>
              <c:f>Sayfa1!$P$6:$S$6</c:f>
              <c:numCache>
                <c:formatCode>0.00</c:formatCode>
                <c:ptCount val="4"/>
                <c:pt idx="0">
                  <c:v>0.14486701301677377</c:v>
                </c:pt>
                <c:pt idx="1">
                  <c:v>9.7452427114208096E-2</c:v>
                </c:pt>
                <c:pt idx="2">
                  <c:v>0.20379980039137763</c:v>
                </c:pt>
                <c:pt idx="3">
                  <c:v>2.1332794611170242E-2</c:v>
                </c:pt>
              </c:numCache>
            </c:numRef>
          </c:val>
          <c:extLst>
            <c:ext xmlns:c16="http://schemas.microsoft.com/office/drawing/2014/chart" uri="{C3380CC4-5D6E-409C-BE32-E72D297353CC}">
              <c16:uniqueId val="{00000001-DC4C-49AA-AF87-207B4314A2A9}"/>
            </c:ext>
          </c:extLst>
        </c:ser>
        <c:dLbls>
          <c:showLegendKey val="0"/>
          <c:showVal val="0"/>
          <c:showCatName val="0"/>
          <c:showSerName val="0"/>
          <c:showPercent val="0"/>
          <c:showBubbleSize val="0"/>
        </c:dLbls>
        <c:gapWidth val="219"/>
        <c:overlap val="-27"/>
        <c:axId val="1144598783"/>
        <c:axId val="1144599199"/>
      </c:barChart>
      <c:catAx>
        <c:axId val="11445987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crossAx val="1144599199"/>
        <c:crosses val="autoZero"/>
        <c:auto val="1"/>
        <c:lblAlgn val="ctr"/>
        <c:lblOffset val="100"/>
        <c:noMultiLvlLbl val="0"/>
      </c:catAx>
      <c:valAx>
        <c:axId val="1144599199"/>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1445987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tr-TR" b="1">
                <a:solidFill>
                  <a:sysClr val="windowText" lastClr="000000"/>
                </a:solidFill>
              </a:rPr>
              <a:t>Kişi Başı Tehlikeli Atık Üretimi</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ser>
          <c:idx val="0"/>
          <c:order val="0"/>
          <c:tx>
            <c:strRef>
              <c:f>Sayfa1!$O$17</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Sayfa1!$P$16:$AE$16</c:f>
              <c:strCache>
                <c:ptCount val="16"/>
                <c:pt idx="0">
                  <c:v>Akü</c:v>
                </c:pt>
                <c:pt idx="1">
                  <c:v>Tıbbi Atık</c:v>
                </c:pt>
                <c:pt idx="2">
                  <c:v>Kesiciler</c:v>
                </c:pt>
                <c:pt idx="3">
                  <c:v>Floresan</c:v>
                </c:pt>
                <c:pt idx="4">
                  <c:v>Bitkisel Atık Yağ</c:v>
                </c:pt>
                <c:pt idx="5">
                  <c:v>Elektronik</c:v>
                </c:pt>
                <c:pt idx="6">
                  <c:v>Silikon</c:v>
                </c:pt>
                <c:pt idx="7">
                  <c:v>Boya / Vernik</c:v>
                </c:pt>
                <c:pt idx="8">
                  <c:v>Motor, Şanzıman Yağı</c:v>
                </c:pt>
                <c:pt idx="9">
                  <c:v>Kontamine Atıklar</c:v>
                </c:pt>
                <c:pt idx="10">
                  <c:v>Boş Basınçlı Kap</c:v>
                </c:pt>
                <c:pt idx="11">
                  <c:v>Yağ Filtreleri</c:v>
                </c:pt>
                <c:pt idx="12">
                  <c:v>Toner</c:v>
                </c:pt>
                <c:pt idx="13">
                  <c:v>Atık Pil</c:v>
                </c:pt>
                <c:pt idx="14">
                  <c:v>Zirai Kimyasal</c:v>
                </c:pt>
                <c:pt idx="15">
                  <c:v>Posa</c:v>
                </c:pt>
              </c:strCache>
            </c:strRef>
          </c:cat>
          <c:val>
            <c:numRef>
              <c:f>Sayfa1!$P$17:$AE$17</c:f>
              <c:numCache>
                <c:formatCode>0.000</c:formatCode>
                <c:ptCount val="16"/>
                <c:pt idx="0" formatCode="0.00000">
                  <c:v>3.0152359874445573E-5</c:v>
                </c:pt>
                <c:pt idx="1">
                  <c:v>2.8825656039969966E-3</c:v>
                </c:pt>
                <c:pt idx="2" formatCode="0.000000">
                  <c:v>4.522853981166836E-6</c:v>
                </c:pt>
                <c:pt idx="3" formatCode="0.0000">
                  <c:v>1.0553325956055951E-4</c:v>
                </c:pt>
                <c:pt idx="4">
                  <c:v>2.8041694683234382E-3</c:v>
                </c:pt>
                <c:pt idx="5" formatCode="0.0000">
                  <c:v>1.1307134952917089E-4</c:v>
                </c:pt>
                <c:pt idx="6" formatCode="0.0000">
                  <c:v>7.5380899686113939E-5</c:v>
                </c:pt>
                <c:pt idx="7" formatCode="0.0000">
                  <c:v>4.0705685830501526E-4</c:v>
                </c:pt>
                <c:pt idx="8" formatCode="0.0000">
                  <c:v>1.5829988934083926E-4</c:v>
                </c:pt>
                <c:pt idx="9" formatCode="0.0000">
                  <c:v>4.5228539811668358E-4</c:v>
                </c:pt>
                <c:pt idx="10" formatCode="0.0000">
                  <c:v>1.2060943949778229E-4</c:v>
                </c:pt>
                <c:pt idx="11" formatCode="0.0000">
                  <c:v>1.6583797930945065E-4</c:v>
                </c:pt>
                <c:pt idx="12" formatCode="0.00000">
                  <c:v>1.5076179937222787E-5</c:v>
                </c:pt>
                <c:pt idx="13" formatCode="0.0000">
                  <c:v>2.0503604714622989E-4</c:v>
                </c:pt>
                <c:pt idx="14" formatCode="0.00000">
                  <c:v>1.5076179937222787E-5</c:v>
                </c:pt>
                <c:pt idx="15" formatCode="0.00">
                  <c:v>2.1652409625839367E-2</c:v>
                </c:pt>
              </c:numCache>
            </c:numRef>
          </c:val>
          <c:extLst>
            <c:ext xmlns:c16="http://schemas.microsoft.com/office/drawing/2014/chart" uri="{C3380CC4-5D6E-409C-BE32-E72D297353CC}">
              <c16:uniqueId val="{00000000-E832-4CBD-B96A-C98B5A131A4C}"/>
            </c:ext>
          </c:extLst>
        </c:ser>
        <c:ser>
          <c:idx val="1"/>
          <c:order val="1"/>
          <c:tx>
            <c:strRef>
              <c:f>Sayfa1!$O$18</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Sayfa1!$P$16:$AE$16</c:f>
              <c:strCache>
                <c:ptCount val="16"/>
                <c:pt idx="0">
                  <c:v>Akü</c:v>
                </c:pt>
                <c:pt idx="1">
                  <c:v>Tıbbi Atık</c:v>
                </c:pt>
                <c:pt idx="2">
                  <c:v>Kesiciler</c:v>
                </c:pt>
                <c:pt idx="3">
                  <c:v>Floresan</c:v>
                </c:pt>
                <c:pt idx="4">
                  <c:v>Bitkisel Atık Yağ</c:v>
                </c:pt>
                <c:pt idx="5">
                  <c:v>Elektronik</c:v>
                </c:pt>
                <c:pt idx="6">
                  <c:v>Silikon</c:v>
                </c:pt>
                <c:pt idx="7">
                  <c:v>Boya / Vernik</c:v>
                </c:pt>
                <c:pt idx="8">
                  <c:v>Motor, Şanzıman Yağı</c:v>
                </c:pt>
                <c:pt idx="9">
                  <c:v>Kontamine Atıklar</c:v>
                </c:pt>
                <c:pt idx="10">
                  <c:v>Boş Basınçlı Kap</c:v>
                </c:pt>
                <c:pt idx="11">
                  <c:v>Yağ Filtreleri</c:v>
                </c:pt>
                <c:pt idx="12">
                  <c:v>Toner</c:v>
                </c:pt>
                <c:pt idx="13">
                  <c:v>Atık Pil</c:v>
                </c:pt>
                <c:pt idx="14">
                  <c:v>Zirai Kimyasal</c:v>
                </c:pt>
                <c:pt idx="15">
                  <c:v>Posa</c:v>
                </c:pt>
              </c:strCache>
            </c:strRef>
          </c:cat>
          <c:val>
            <c:numRef>
              <c:f>Sayfa1!$P$18:$AE$18</c:f>
              <c:numCache>
                <c:formatCode>0.00000</c:formatCode>
                <c:ptCount val="16"/>
                <c:pt idx="0">
                  <c:v>0</c:v>
                </c:pt>
                <c:pt idx="1">
                  <c:v>2.5629505893278737E-5</c:v>
                </c:pt>
                <c:pt idx="2" formatCode="0.000000">
                  <c:v>0</c:v>
                </c:pt>
                <c:pt idx="3" formatCode="0.0000">
                  <c:v>1.3116276545383824E-4</c:v>
                </c:pt>
                <c:pt idx="4" formatCode="0.000">
                  <c:v>9.9125883087239821E-3</c:v>
                </c:pt>
                <c:pt idx="5" formatCode="0.0000">
                  <c:v>4.4927016212923906E-4</c:v>
                </c:pt>
                <c:pt idx="6" formatCode="0.0000">
                  <c:v>7.5380899686113939E-5</c:v>
                </c:pt>
                <c:pt idx="7" formatCode="0.0000">
                  <c:v>2.2614269905834179E-4</c:v>
                </c:pt>
                <c:pt idx="8" formatCode="0.0000">
                  <c:v>2.7137123887001016E-4</c:v>
                </c:pt>
                <c:pt idx="9" formatCode="0.000">
                  <c:v>2.3744983401125888E-3</c:v>
                </c:pt>
                <c:pt idx="10" formatCode="0.0000">
                  <c:v>1.5076179937222788E-4</c:v>
                </c:pt>
                <c:pt idx="11" formatCode="0.0000">
                  <c:v>0</c:v>
                </c:pt>
                <c:pt idx="12">
                  <c:v>0</c:v>
                </c:pt>
                <c:pt idx="13" formatCode="0.0000">
                  <c:v>3.0152359874445576E-4</c:v>
                </c:pt>
                <c:pt idx="14">
                  <c:v>3.0152359874445573E-5</c:v>
                </c:pt>
                <c:pt idx="15" formatCode="0.00">
                  <c:v>3.7358773884438062E-2</c:v>
                </c:pt>
              </c:numCache>
            </c:numRef>
          </c:val>
          <c:extLst>
            <c:ext xmlns:c16="http://schemas.microsoft.com/office/drawing/2014/chart" uri="{C3380CC4-5D6E-409C-BE32-E72D297353CC}">
              <c16:uniqueId val="{00000001-E832-4CBD-B96A-C98B5A131A4C}"/>
            </c:ext>
          </c:extLst>
        </c:ser>
        <c:dLbls>
          <c:showLegendKey val="0"/>
          <c:showVal val="0"/>
          <c:showCatName val="0"/>
          <c:showSerName val="0"/>
          <c:showPercent val="0"/>
          <c:showBubbleSize val="0"/>
        </c:dLbls>
        <c:gapWidth val="219"/>
        <c:overlap val="-27"/>
        <c:axId val="1141287375"/>
        <c:axId val="1141276559"/>
      </c:barChart>
      <c:catAx>
        <c:axId val="11412873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crossAx val="1141276559"/>
        <c:crosses val="autoZero"/>
        <c:auto val="1"/>
        <c:lblAlgn val="ctr"/>
        <c:lblOffset val="100"/>
        <c:noMultiLvlLbl val="0"/>
      </c:catAx>
      <c:valAx>
        <c:axId val="1141276559"/>
        <c:scaling>
          <c:orientation val="minMax"/>
        </c:scaling>
        <c:delete val="1"/>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crossAx val="114128737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ser>
          <c:idx val="0"/>
          <c:order val="0"/>
          <c:tx>
            <c:strRef>
              <c:f>Sheet1!$B$1:$B$2</c:f>
              <c:strCache>
                <c:ptCount val="2"/>
                <c:pt idx="0">
                  <c:v>2022</c:v>
                </c:pt>
                <c:pt idx="1">
                  <c:v>KİŞİ BAŞI TON CO2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Sheet1!$A$3:$A$11</c:f>
              <c:strCache>
                <c:ptCount val="9"/>
                <c:pt idx="0">
                  <c:v>Motorin (Jenaratör / Yangın Pompası)</c:v>
                </c:pt>
                <c:pt idx="1">
                  <c:v>LNG</c:v>
                </c:pt>
                <c:pt idx="2">
                  <c:v>LPG Tüp</c:v>
                </c:pt>
                <c:pt idx="3">
                  <c:v>Klima Gazı R 404 A</c:v>
                </c:pt>
                <c:pt idx="4">
                  <c:v>Soğutucu Gazı R 410 A</c:v>
                </c:pt>
                <c:pt idx="5">
                  <c:v>Motorin (Şirket Araçları)</c:v>
                </c:pt>
                <c:pt idx="6">
                  <c:v>Benzin (Bahçe)</c:v>
                </c:pt>
                <c:pt idx="7">
                  <c:v>Elektrik</c:v>
                </c:pt>
                <c:pt idx="8">
                  <c:v>Toplam</c:v>
                </c:pt>
              </c:strCache>
            </c:strRef>
          </c:cat>
          <c:val>
            <c:numRef>
              <c:f>Sheet1!$B$3:$B$11</c:f>
              <c:numCache>
                <c:formatCode>0.000</c:formatCode>
                <c:ptCount val="9"/>
                <c:pt idx="0" formatCode="0.00000">
                  <c:v>3.0274280518594341E-5</c:v>
                </c:pt>
                <c:pt idx="1">
                  <c:v>9.9517545738971014E-4</c:v>
                </c:pt>
                <c:pt idx="2" formatCode="0.00000">
                  <c:v>4.7512141103998496E-5</c:v>
                </c:pt>
                <c:pt idx="3" formatCode="0.00">
                  <c:v>2.9552563101351126E-2</c:v>
                </c:pt>
                <c:pt idx="4" formatCode="0.00">
                  <c:v>2.2035344596244826E-2</c:v>
                </c:pt>
                <c:pt idx="5" formatCode="0.00000">
                  <c:v>3.3959654069665777E-5</c:v>
                </c:pt>
                <c:pt idx="6" formatCode="0.000000">
                  <c:v>1.5787402538647787E-6</c:v>
                </c:pt>
                <c:pt idx="7">
                  <c:v>6.6674365454893591E-3</c:v>
                </c:pt>
                <c:pt idx="8" formatCode="0.00">
                  <c:v>5.9363844516421155E-2</c:v>
                </c:pt>
              </c:numCache>
            </c:numRef>
          </c:val>
          <c:extLst>
            <c:ext xmlns:c16="http://schemas.microsoft.com/office/drawing/2014/chart" uri="{C3380CC4-5D6E-409C-BE32-E72D297353CC}">
              <c16:uniqueId val="{00000000-4CDF-4B54-9AD4-9C2D097D15E1}"/>
            </c:ext>
          </c:extLst>
        </c:ser>
        <c:dLbls>
          <c:showLegendKey val="0"/>
          <c:showVal val="0"/>
          <c:showCatName val="0"/>
          <c:showSerName val="0"/>
          <c:showPercent val="0"/>
          <c:showBubbleSize val="0"/>
        </c:dLbls>
        <c:gapWidth val="219"/>
        <c:overlap val="-27"/>
        <c:axId val="704234880"/>
        <c:axId val="704235296"/>
      </c:barChart>
      <c:catAx>
        <c:axId val="704234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1" i="0" u="none" strike="noStrike" kern="1200" baseline="0">
                <a:solidFill>
                  <a:sysClr val="windowText" lastClr="000000"/>
                </a:solidFill>
                <a:latin typeface="+mn-lt"/>
                <a:ea typeface="+mn-ea"/>
                <a:cs typeface="+mn-cs"/>
              </a:defRPr>
            </a:pPr>
            <a:endParaRPr lang="tr-TR"/>
          </a:p>
        </c:txPr>
        <c:crossAx val="704235296"/>
        <c:crosses val="autoZero"/>
        <c:auto val="1"/>
        <c:lblAlgn val="ctr"/>
        <c:lblOffset val="100"/>
        <c:noMultiLvlLbl val="0"/>
      </c:catAx>
      <c:valAx>
        <c:axId val="704235296"/>
        <c:scaling>
          <c:orientation val="minMax"/>
        </c:scaling>
        <c:delete val="1"/>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crossAx val="7042348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mn-lt"/>
              <a:ea typeface="+mn-ea"/>
              <a:cs typeface="+mn-cs"/>
            </a:defRPr>
          </a:pPr>
          <a:endParaRPr lang="tr-TR"/>
        </a:p>
      </c:txPr>
    </c:title>
    <c:autoTitleDeleted val="0"/>
    <c:plotArea>
      <c:layout>
        <c:manualLayout>
          <c:layoutTarget val="inner"/>
          <c:xMode val="edge"/>
          <c:yMode val="edge"/>
          <c:x val="5.506798945469682E-2"/>
          <c:y val="0.15358117387029407"/>
          <c:w val="0.9394252115998335"/>
          <c:h val="0.43318040353314968"/>
        </c:manualLayout>
      </c:layout>
      <c:barChart>
        <c:barDir val="col"/>
        <c:grouping val="clustered"/>
        <c:varyColors val="0"/>
        <c:ser>
          <c:idx val="0"/>
          <c:order val="0"/>
          <c:tx>
            <c:strRef>
              <c:f>Sheet1!$F$1:$F$2</c:f>
              <c:strCache>
                <c:ptCount val="2"/>
                <c:pt idx="0">
                  <c:v>2023</c:v>
                </c:pt>
                <c:pt idx="1">
                  <c:v>KİŞİ BAŞI TON CO2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Sheet1!$E$3:$E$11</c:f>
              <c:strCache>
                <c:ptCount val="9"/>
                <c:pt idx="0">
                  <c:v>Motorin (Jenaratör / Yangın Pompası)</c:v>
                </c:pt>
                <c:pt idx="1">
                  <c:v>LNG</c:v>
                </c:pt>
                <c:pt idx="2">
                  <c:v>LPG Tüp</c:v>
                </c:pt>
                <c:pt idx="3">
                  <c:v>Klima Gazı R 404 A</c:v>
                </c:pt>
                <c:pt idx="4">
                  <c:v>Soğutucu Gazı R 410 A</c:v>
                </c:pt>
                <c:pt idx="5">
                  <c:v>Motorin (Şirket Araçları)</c:v>
                </c:pt>
                <c:pt idx="6">
                  <c:v>Benzin (Bahçe)</c:v>
                </c:pt>
                <c:pt idx="7">
                  <c:v>Elektrik</c:v>
                </c:pt>
                <c:pt idx="8">
                  <c:v>Toplam</c:v>
                </c:pt>
              </c:strCache>
            </c:strRef>
          </c:cat>
          <c:val>
            <c:numRef>
              <c:f>Sheet1!$F$3:$F$11</c:f>
              <c:numCache>
                <c:formatCode>0.000</c:formatCode>
                <c:ptCount val="9"/>
                <c:pt idx="0" formatCode="0.00000">
                  <c:v>6.4273135229490094E-5</c:v>
                </c:pt>
                <c:pt idx="1">
                  <c:v>9.9131042197086409E-4</c:v>
                </c:pt>
                <c:pt idx="2" formatCode="0.000000">
                  <c:v>4.3386349317054446E-6</c:v>
                </c:pt>
                <c:pt idx="3" formatCode="0.00">
                  <c:v>9.6006923492857089E-3</c:v>
                </c:pt>
                <c:pt idx="4" formatCode="0.00">
                  <c:v>6.0847980941783108E-3</c:v>
                </c:pt>
                <c:pt idx="5" formatCode="0.00000">
                  <c:v>4.7775399756892515E-5</c:v>
                </c:pt>
                <c:pt idx="6" formatCode="0.000000">
                  <c:v>4.9399829172766027E-6</c:v>
                </c:pt>
                <c:pt idx="7" formatCode="0.00">
                  <c:v>8.8602352821901282E-3</c:v>
                </c:pt>
                <c:pt idx="8" formatCode="0.00">
                  <c:v>2.5658363300460382E-2</c:v>
                </c:pt>
              </c:numCache>
            </c:numRef>
          </c:val>
          <c:extLst>
            <c:ext xmlns:c16="http://schemas.microsoft.com/office/drawing/2014/chart" uri="{C3380CC4-5D6E-409C-BE32-E72D297353CC}">
              <c16:uniqueId val="{00000000-D300-421D-9944-7043A03D46D6}"/>
            </c:ext>
          </c:extLst>
        </c:ser>
        <c:dLbls>
          <c:showLegendKey val="0"/>
          <c:showVal val="0"/>
          <c:showCatName val="0"/>
          <c:showSerName val="0"/>
          <c:showPercent val="0"/>
          <c:showBubbleSize val="0"/>
        </c:dLbls>
        <c:gapWidth val="219"/>
        <c:overlap val="-27"/>
        <c:axId val="423574352"/>
        <c:axId val="423573936"/>
      </c:barChart>
      <c:catAx>
        <c:axId val="423574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1" i="0" u="none" strike="noStrike" kern="1200" baseline="0">
                <a:solidFill>
                  <a:sysClr val="windowText" lastClr="000000"/>
                </a:solidFill>
                <a:latin typeface="+mn-lt"/>
                <a:ea typeface="+mn-ea"/>
                <a:cs typeface="+mn-cs"/>
              </a:defRPr>
            </a:pPr>
            <a:endParaRPr lang="tr-TR"/>
          </a:p>
        </c:txPr>
        <c:crossAx val="423573936"/>
        <c:crosses val="autoZero"/>
        <c:auto val="1"/>
        <c:lblAlgn val="ctr"/>
        <c:lblOffset val="100"/>
        <c:noMultiLvlLbl val="0"/>
      </c:catAx>
      <c:valAx>
        <c:axId val="423573936"/>
        <c:scaling>
          <c:orientation val="minMax"/>
        </c:scaling>
        <c:delete val="1"/>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crossAx val="423574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tr-TR" b="1">
                <a:solidFill>
                  <a:sysClr val="windowText" lastClr="000000"/>
                </a:solidFill>
              </a:rPr>
              <a:t>Kağıt Atık Toplama Kazanımları</a:t>
            </a:r>
          </a:p>
        </c:rich>
      </c:tx>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ser>
          <c:idx val="0"/>
          <c:order val="0"/>
          <c:tx>
            <c:strRef>
              <c:f>Sheet1!$A$2</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Sera Gazı (kg)</c:v>
                </c:pt>
                <c:pt idx="1">
                  <c:v>Enerji Tasarrufu (kWh)</c:v>
                </c:pt>
                <c:pt idx="2">
                  <c:v>Kurtarılan Ağaç (Adet)</c:v>
                </c:pt>
                <c:pt idx="3">
                  <c:v>Depolama Alanı Kazanç (m3)</c:v>
                </c:pt>
              </c:strCache>
              <c:extLst/>
            </c:strRef>
          </c:cat>
          <c:val>
            <c:numRef>
              <c:f>Sheet1!$B$2:$E$2</c:f>
              <c:numCache>
                <c:formatCode>General</c:formatCode>
                <c:ptCount val="4"/>
                <c:pt idx="0">
                  <c:v>10488.14</c:v>
                </c:pt>
                <c:pt idx="1">
                  <c:v>242945.5</c:v>
                </c:pt>
                <c:pt idx="2">
                  <c:v>1007.34</c:v>
                </c:pt>
                <c:pt idx="3">
                  <c:v>148.13999999999999</c:v>
                </c:pt>
              </c:numCache>
              <c:extLst/>
            </c:numRef>
          </c:val>
          <c:extLst>
            <c:ext xmlns:c16="http://schemas.microsoft.com/office/drawing/2014/chart" uri="{C3380CC4-5D6E-409C-BE32-E72D297353CC}">
              <c16:uniqueId val="{00000000-7E22-4A0A-8C8E-0B748D0D5FF9}"/>
            </c:ext>
          </c:extLst>
        </c:ser>
        <c:ser>
          <c:idx val="1"/>
          <c:order val="1"/>
          <c:tx>
            <c:strRef>
              <c:f>Sheet1!$A$3</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Sera Gazı (kg)</c:v>
                </c:pt>
                <c:pt idx="1">
                  <c:v>Enerji Tasarrufu (kWh)</c:v>
                </c:pt>
                <c:pt idx="2">
                  <c:v>Kurtarılan Ağaç (Adet)</c:v>
                </c:pt>
                <c:pt idx="3">
                  <c:v>Depolama Alanı Kazanç (m3)</c:v>
                </c:pt>
              </c:strCache>
              <c:extLst/>
            </c:strRef>
          </c:cat>
          <c:val>
            <c:numRef>
              <c:f>Sheet1!$B$3:$E$3</c:f>
              <c:numCache>
                <c:formatCode>General</c:formatCode>
                <c:ptCount val="4"/>
                <c:pt idx="0">
                  <c:v>17007.93</c:v>
                </c:pt>
                <c:pt idx="1">
                  <c:v>393969</c:v>
                </c:pt>
                <c:pt idx="2">
                  <c:v>1633.53</c:v>
                </c:pt>
                <c:pt idx="3">
                  <c:v>240.23</c:v>
                </c:pt>
              </c:numCache>
              <c:extLst/>
            </c:numRef>
          </c:val>
          <c:extLst>
            <c:ext xmlns:c16="http://schemas.microsoft.com/office/drawing/2014/chart" uri="{C3380CC4-5D6E-409C-BE32-E72D297353CC}">
              <c16:uniqueId val="{00000001-7E22-4A0A-8C8E-0B748D0D5FF9}"/>
            </c:ext>
          </c:extLst>
        </c:ser>
        <c:dLbls>
          <c:showLegendKey val="0"/>
          <c:showVal val="0"/>
          <c:showCatName val="0"/>
          <c:showSerName val="0"/>
          <c:showPercent val="0"/>
          <c:showBubbleSize val="0"/>
        </c:dLbls>
        <c:gapWidth val="219"/>
        <c:overlap val="-27"/>
        <c:axId val="1141276559"/>
        <c:axId val="1141288207"/>
      </c:barChart>
      <c:catAx>
        <c:axId val="1141276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crossAx val="1141288207"/>
        <c:crosses val="autoZero"/>
        <c:auto val="1"/>
        <c:lblAlgn val="ctr"/>
        <c:lblOffset val="100"/>
        <c:noMultiLvlLbl val="0"/>
      </c:catAx>
      <c:valAx>
        <c:axId val="114128820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41276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tr-TR" b="1" dirty="0">
                <a:solidFill>
                  <a:sysClr val="windowText" lastClr="000000"/>
                </a:solidFill>
              </a:rPr>
              <a:t>Plastik Atık Toplama Kazanımları</a:t>
            </a:r>
          </a:p>
        </c:rich>
      </c:tx>
      <c:layout>
        <c:manualLayout>
          <c:xMode val="edge"/>
          <c:yMode val="edge"/>
          <c:x val="0.56383924303652633"/>
          <c:y val="2.3769967750931788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tr-TR"/>
        </a:p>
      </c:txPr>
    </c:title>
    <c:autoTitleDeleted val="0"/>
    <c:plotArea>
      <c:layout>
        <c:manualLayout>
          <c:layoutTarget val="inner"/>
          <c:xMode val="edge"/>
          <c:yMode val="edge"/>
          <c:x val="3.2314716990871004E-2"/>
          <c:y val="0.13313108086696224"/>
          <c:w val="0.94921973044291696"/>
          <c:h val="0.73306091106286964"/>
        </c:manualLayout>
      </c:layout>
      <c:barChart>
        <c:barDir val="col"/>
        <c:grouping val="clustered"/>
        <c:varyColors val="0"/>
        <c:ser>
          <c:idx val="0"/>
          <c:order val="0"/>
          <c:tx>
            <c:strRef>
              <c:f>Sheet1!$G$2</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Sera Gazı (kg)</c:v>
                </c:pt>
                <c:pt idx="1">
                  <c:v>Enerji Tasarrufu (kWh)</c:v>
                </c:pt>
                <c:pt idx="2">
                  <c:v>Petrol Tasarrufu (varil)</c:v>
                </c:pt>
                <c:pt idx="3">
                  <c:v>Depolama Alanı Kazanç (m3)</c:v>
                </c:pt>
              </c:strCache>
              <c:extLst/>
            </c:strRef>
          </c:cat>
          <c:val>
            <c:numRef>
              <c:f>Sheet1!$H$2:$K$2</c:f>
              <c:numCache>
                <c:formatCode>General</c:formatCode>
                <c:ptCount val="4"/>
                <c:pt idx="0">
                  <c:v>1340</c:v>
                </c:pt>
                <c:pt idx="1">
                  <c:v>188711.64</c:v>
                </c:pt>
                <c:pt idx="2">
                  <c:v>532.73</c:v>
                </c:pt>
                <c:pt idx="3">
                  <c:v>75.17</c:v>
                </c:pt>
              </c:numCache>
              <c:extLst/>
            </c:numRef>
          </c:val>
          <c:extLst>
            <c:ext xmlns:c16="http://schemas.microsoft.com/office/drawing/2014/chart" uri="{C3380CC4-5D6E-409C-BE32-E72D297353CC}">
              <c16:uniqueId val="{00000000-EA6E-4776-99A0-9915F18CD52E}"/>
            </c:ext>
          </c:extLst>
        </c:ser>
        <c:ser>
          <c:idx val="1"/>
          <c:order val="1"/>
          <c:tx>
            <c:strRef>
              <c:f>Sheet1!$G$3</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Sheet1!$H$1:$K$1</c:f>
              <c:strCache>
                <c:ptCount val="4"/>
                <c:pt idx="0">
                  <c:v>Sera Gazı (kg)</c:v>
                </c:pt>
                <c:pt idx="1">
                  <c:v>Enerji Tasarrufu (kWh)</c:v>
                </c:pt>
                <c:pt idx="2">
                  <c:v>Petrol Tasarrufu (varil)</c:v>
                </c:pt>
                <c:pt idx="3">
                  <c:v>Depolama Alanı Kazanç (m3)</c:v>
                </c:pt>
              </c:strCache>
              <c:extLst/>
            </c:strRef>
          </c:cat>
          <c:val>
            <c:numRef>
              <c:f>Sheet1!$H$3:$K$3</c:f>
              <c:numCache>
                <c:formatCode>General</c:formatCode>
                <c:ptCount val="4"/>
                <c:pt idx="0">
                  <c:v>2650.24</c:v>
                </c:pt>
                <c:pt idx="1">
                  <c:v>373231.35999999999</c:v>
                </c:pt>
                <c:pt idx="2">
                  <c:v>1053.6300000000001</c:v>
                </c:pt>
                <c:pt idx="3">
                  <c:v>148.66999999999999</c:v>
                </c:pt>
              </c:numCache>
              <c:extLst/>
            </c:numRef>
          </c:val>
          <c:extLst>
            <c:ext xmlns:c16="http://schemas.microsoft.com/office/drawing/2014/chart" uri="{C3380CC4-5D6E-409C-BE32-E72D297353CC}">
              <c16:uniqueId val="{00000001-EA6E-4776-99A0-9915F18CD52E}"/>
            </c:ext>
          </c:extLst>
        </c:ser>
        <c:dLbls>
          <c:showLegendKey val="0"/>
          <c:showVal val="0"/>
          <c:showCatName val="0"/>
          <c:showSerName val="0"/>
          <c:showPercent val="0"/>
          <c:showBubbleSize val="0"/>
        </c:dLbls>
        <c:gapWidth val="219"/>
        <c:overlap val="-27"/>
        <c:axId val="1142683727"/>
        <c:axId val="1142682063"/>
      </c:barChart>
      <c:catAx>
        <c:axId val="11426837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crossAx val="1142682063"/>
        <c:crosses val="autoZero"/>
        <c:auto val="1"/>
        <c:lblAlgn val="ctr"/>
        <c:lblOffset val="100"/>
        <c:noMultiLvlLbl val="0"/>
      </c:catAx>
      <c:valAx>
        <c:axId val="114268206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426837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tr-TR" b="1" dirty="0">
                <a:solidFill>
                  <a:sysClr val="windowText" lastClr="000000"/>
                </a:solidFill>
              </a:rPr>
              <a:t>Cam Atık Toplama Kazanımları</a:t>
            </a:r>
          </a:p>
        </c:rich>
      </c:tx>
      <c:layout>
        <c:manualLayout>
          <c:xMode val="edge"/>
          <c:yMode val="edge"/>
          <c:x val="0.4894965644270608"/>
          <c:y val="3.576369570525887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ser>
          <c:idx val="0"/>
          <c:order val="0"/>
          <c:tx>
            <c:strRef>
              <c:f>Sheet1!$A$21</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Sheet1!$B$20:$E$20</c:f>
              <c:strCache>
                <c:ptCount val="4"/>
                <c:pt idx="0">
                  <c:v>Sera Gazı (kg)</c:v>
                </c:pt>
                <c:pt idx="1">
                  <c:v>Enerji Tasarrufu (kWh)</c:v>
                </c:pt>
                <c:pt idx="2">
                  <c:v>Hammadde Tasarrufu (ton)</c:v>
                </c:pt>
                <c:pt idx="3">
                  <c:v>Depolama Alanı Kazanç (m3)</c:v>
                </c:pt>
              </c:strCache>
              <c:extLst/>
            </c:strRef>
          </c:cat>
          <c:val>
            <c:numRef>
              <c:f>Sheet1!$B$21:$E$21</c:f>
              <c:numCache>
                <c:formatCode>General</c:formatCode>
                <c:ptCount val="4"/>
                <c:pt idx="0">
                  <c:v>2678.7</c:v>
                </c:pt>
                <c:pt idx="1">
                  <c:v>3750.18</c:v>
                </c:pt>
                <c:pt idx="2">
                  <c:v>107.15</c:v>
                </c:pt>
                <c:pt idx="3">
                  <c:v>133.94</c:v>
                </c:pt>
              </c:numCache>
              <c:extLst/>
            </c:numRef>
          </c:val>
          <c:extLst>
            <c:ext xmlns:c16="http://schemas.microsoft.com/office/drawing/2014/chart" uri="{C3380CC4-5D6E-409C-BE32-E72D297353CC}">
              <c16:uniqueId val="{00000000-A5EE-4132-8AD2-330EB50BB141}"/>
            </c:ext>
          </c:extLst>
        </c:ser>
        <c:ser>
          <c:idx val="1"/>
          <c:order val="1"/>
          <c:tx>
            <c:strRef>
              <c:f>Sheet1!$A$22</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Sheet1!$B$20:$E$20</c:f>
              <c:strCache>
                <c:ptCount val="4"/>
                <c:pt idx="0">
                  <c:v>Sera Gazı (kg)</c:v>
                </c:pt>
                <c:pt idx="1">
                  <c:v>Enerji Tasarrufu (kWh)</c:v>
                </c:pt>
                <c:pt idx="2">
                  <c:v>Hammadde Tasarrufu (ton)</c:v>
                </c:pt>
                <c:pt idx="3">
                  <c:v>Depolama Alanı Kazanç (m3)</c:v>
                </c:pt>
              </c:strCache>
              <c:extLst/>
            </c:strRef>
          </c:cat>
          <c:val>
            <c:numRef>
              <c:f>Sheet1!$B$22:$E$22</c:f>
              <c:numCache>
                <c:formatCode>General</c:formatCode>
                <c:ptCount val="4"/>
                <c:pt idx="0">
                  <c:v>4055.4</c:v>
                </c:pt>
                <c:pt idx="1">
                  <c:v>5677.56</c:v>
                </c:pt>
                <c:pt idx="2">
                  <c:v>162.22</c:v>
                </c:pt>
                <c:pt idx="3">
                  <c:v>202.77</c:v>
                </c:pt>
              </c:numCache>
              <c:extLst/>
            </c:numRef>
          </c:val>
          <c:extLst>
            <c:ext xmlns:c16="http://schemas.microsoft.com/office/drawing/2014/chart" uri="{C3380CC4-5D6E-409C-BE32-E72D297353CC}">
              <c16:uniqueId val="{00000001-A5EE-4132-8AD2-330EB50BB141}"/>
            </c:ext>
          </c:extLst>
        </c:ser>
        <c:dLbls>
          <c:showLegendKey val="0"/>
          <c:showVal val="0"/>
          <c:showCatName val="0"/>
          <c:showSerName val="0"/>
          <c:showPercent val="0"/>
          <c:showBubbleSize val="0"/>
        </c:dLbls>
        <c:gapWidth val="219"/>
        <c:overlap val="-27"/>
        <c:axId val="945628207"/>
        <c:axId val="945612399"/>
      </c:barChart>
      <c:catAx>
        <c:axId val="9456282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crossAx val="945612399"/>
        <c:crosses val="autoZero"/>
        <c:auto val="1"/>
        <c:lblAlgn val="ctr"/>
        <c:lblOffset val="100"/>
        <c:noMultiLvlLbl val="0"/>
      </c:catAx>
      <c:valAx>
        <c:axId val="945612399"/>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456282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tr-TR" b="1">
                <a:solidFill>
                  <a:sysClr val="windowText" lastClr="000000"/>
                </a:solidFill>
              </a:rPr>
              <a:t>Metal Atık Toplama Kazanımları</a:t>
            </a:r>
          </a:p>
        </c:rich>
      </c:tx>
      <c:layout>
        <c:manualLayout>
          <c:xMode val="edge"/>
          <c:yMode val="edge"/>
          <c:x val="7.8791812238589477E-3"/>
          <c:y val="1.532729815939666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ser>
          <c:idx val="0"/>
          <c:order val="0"/>
          <c:tx>
            <c:strRef>
              <c:f>Sheet1!$G$21</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Sheet1!$H$20:$K$20</c:f>
              <c:strCache>
                <c:ptCount val="4"/>
                <c:pt idx="0">
                  <c:v>Sera Gazı (kg)</c:v>
                </c:pt>
                <c:pt idx="1">
                  <c:v>Enerji Tasarrufu (kWh)</c:v>
                </c:pt>
                <c:pt idx="2">
                  <c:v>Hammadde Tasarrufu (ton)</c:v>
                </c:pt>
                <c:pt idx="3">
                  <c:v>Depolama Alanı Kazanç (m3)</c:v>
                </c:pt>
              </c:strCache>
              <c:extLst/>
            </c:strRef>
          </c:cat>
          <c:val>
            <c:numRef>
              <c:f>Sheet1!$H$21:$K$21</c:f>
              <c:numCache>
                <c:formatCode>General</c:formatCode>
                <c:ptCount val="4"/>
                <c:pt idx="0">
                  <c:v>436.24</c:v>
                </c:pt>
                <c:pt idx="1">
                  <c:v>2948.06</c:v>
                </c:pt>
                <c:pt idx="2">
                  <c:v>5.97</c:v>
                </c:pt>
                <c:pt idx="3">
                  <c:v>13.78</c:v>
                </c:pt>
              </c:numCache>
              <c:extLst/>
            </c:numRef>
          </c:val>
          <c:extLst>
            <c:ext xmlns:c16="http://schemas.microsoft.com/office/drawing/2014/chart" uri="{C3380CC4-5D6E-409C-BE32-E72D297353CC}">
              <c16:uniqueId val="{00000000-32E5-463D-8858-98D846BF76B0}"/>
            </c:ext>
          </c:extLst>
        </c:ser>
        <c:ser>
          <c:idx val="1"/>
          <c:order val="1"/>
          <c:tx>
            <c:strRef>
              <c:f>Sheet1!$G$22</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Sheet1!$H$20:$K$20</c:f>
              <c:strCache>
                <c:ptCount val="4"/>
                <c:pt idx="0">
                  <c:v>Sera Gazı (kg)</c:v>
                </c:pt>
                <c:pt idx="1">
                  <c:v>Enerji Tasarrufu (kWh)</c:v>
                </c:pt>
                <c:pt idx="2">
                  <c:v>Hammadde Tasarrufu (ton)</c:v>
                </c:pt>
                <c:pt idx="3">
                  <c:v>Depolama Alanı Kazanç (m3)</c:v>
                </c:pt>
              </c:strCache>
              <c:extLst/>
            </c:strRef>
          </c:cat>
          <c:val>
            <c:numRef>
              <c:f>Sheet1!$H$22:$K$22</c:f>
              <c:numCache>
                <c:formatCode>General</c:formatCode>
                <c:ptCount val="4"/>
                <c:pt idx="0">
                  <c:v>12842.1</c:v>
                </c:pt>
                <c:pt idx="1">
                  <c:v>86785.56</c:v>
                </c:pt>
                <c:pt idx="2">
                  <c:v>175.73</c:v>
                </c:pt>
                <c:pt idx="3">
                  <c:v>405.54</c:v>
                </c:pt>
              </c:numCache>
              <c:extLst/>
            </c:numRef>
          </c:val>
          <c:extLst>
            <c:ext xmlns:c16="http://schemas.microsoft.com/office/drawing/2014/chart" uri="{C3380CC4-5D6E-409C-BE32-E72D297353CC}">
              <c16:uniqueId val="{00000001-32E5-463D-8858-98D846BF76B0}"/>
            </c:ext>
          </c:extLst>
        </c:ser>
        <c:dLbls>
          <c:showLegendKey val="0"/>
          <c:showVal val="0"/>
          <c:showCatName val="0"/>
          <c:showSerName val="0"/>
          <c:showPercent val="0"/>
          <c:showBubbleSize val="0"/>
        </c:dLbls>
        <c:gapWidth val="219"/>
        <c:overlap val="-27"/>
        <c:axId val="1139761327"/>
        <c:axId val="1139758831"/>
      </c:barChart>
      <c:catAx>
        <c:axId val="113976132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crossAx val="1139758831"/>
        <c:crosses val="autoZero"/>
        <c:auto val="1"/>
        <c:lblAlgn val="ctr"/>
        <c:lblOffset val="100"/>
        <c:noMultiLvlLbl val="0"/>
      </c:catAx>
      <c:valAx>
        <c:axId val="1139758831"/>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13976132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yaş!$N$6</c:f>
              <c:strCache>
                <c:ptCount val="1"/>
                <c:pt idx="0">
                  <c:v> 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yaş!$O$4:$V$4</c:f>
              <c:strCache>
                <c:ptCount val="8"/>
                <c:pt idx="0">
                  <c:v>20 YAŞ ALTI</c:v>
                </c:pt>
                <c:pt idx="1">
                  <c:v>20 - 25 YAŞ</c:v>
                </c:pt>
                <c:pt idx="2">
                  <c:v>25 - 30 YAŞ</c:v>
                </c:pt>
                <c:pt idx="3">
                  <c:v>30 - 35 YAŞ</c:v>
                </c:pt>
                <c:pt idx="4">
                  <c:v>35 - 40 YAŞ</c:v>
                </c:pt>
                <c:pt idx="5">
                  <c:v>40 - 45 YAŞ</c:v>
                </c:pt>
                <c:pt idx="6">
                  <c:v>45 - 50 YAŞ</c:v>
                </c:pt>
                <c:pt idx="7">
                  <c:v>50 YAŞ VE ÜZERİ</c:v>
                </c:pt>
              </c:strCache>
            </c:strRef>
          </c:cat>
          <c:val>
            <c:numRef>
              <c:f>yaş!$O$6:$V$6</c:f>
              <c:numCache>
                <c:formatCode>0.00%</c:formatCode>
                <c:ptCount val="8"/>
                <c:pt idx="0">
                  <c:v>0.18523469994058231</c:v>
                </c:pt>
                <c:pt idx="1">
                  <c:v>0.12730243612596553</c:v>
                </c:pt>
                <c:pt idx="2">
                  <c:v>0.12863933452168747</c:v>
                </c:pt>
                <c:pt idx="3">
                  <c:v>0.10472370766488413</c:v>
                </c:pt>
                <c:pt idx="4">
                  <c:v>0.10219845513963162</c:v>
                </c:pt>
                <c:pt idx="5">
                  <c:v>0.13963161021984549</c:v>
                </c:pt>
                <c:pt idx="6">
                  <c:v>0.10368389780154486</c:v>
                </c:pt>
                <c:pt idx="7">
                  <c:v>0.10858585858585858</c:v>
                </c:pt>
              </c:numCache>
            </c:numRef>
          </c:val>
          <c:extLst>
            <c:ext xmlns:c16="http://schemas.microsoft.com/office/drawing/2014/chart" uri="{C3380CC4-5D6E-409C-BE32-E72D297353CC}">
              <c16:uniqueId val="{00000000-4E1B-4583-9403-47F1AAEF09C3}"/>
            </c:ext>
          </c:extLst>
        </c:ser>
        <c:ser>
          <c:idx val="2"/>
          <c:order val="2"/>
          <c:tx>
            <c:strRef>
              <c:f>yaş!$N$7</c:f>
              <c:strCache>
                <c:ptCount val="1"/>
                <c:pt idx="0">
                  <c:v> 2023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yaş!$O$4:$V$4</c:f>
              <c:strCache>
                <c:ptCount val="8"/>
                <c:pt idx="0">
                  <c:v>20 YAŞ ALTI</c:v>
                </c:pt>
                <c:pt idx="1">
                  <c:v>20 - 25 YAŞ</c:v>
                </c:pt>
                <c:pt idx="2">
                  <c:v>25 - 30 YAŞ</c:v>
                </c:pt>
                <c:pt idx="3">
                  <c:v>30 - 35 YAŞ</c:v>
                </c:pt>
                <c:pt idx="4">
                  <c:v>35 - 40 YAŞ</c:v>
                </c:pt>
                <c:pt idx="5">
                  <c:v>40 - 45 YAŞ</c:v>
                </c:pt>
                <c:pt idx="6">
                  <c:v>45 - 50 YAŞ</c:v>
                </c:pt>
                <c:pt idx="7">
                  <c:v>50 YAŞ VE ÜZERİ</c:v>
                </c:pt>
              </c:strCache>
            </c:strRef>
          </c:cat>
          <c:val>
            <c:numRef>
              <c:f>yaş!$O$7:$V$7</c:f>
              <c:numCache>
                <c:formatCode>0%</c:formatCode>
                <c:ptCount val="8"/>
                <c:pt idx="0">
                  <c:v>0.16651812240047534</c:v>
                </c:pt>
                <c:pt idx="1">
                  <c:v>0.16636957813428402</c:v>
                </c:pt>
                <c:pt idx="2">
                  <c:v>0.12477718360071301</c:v>
                </c:pt>
                <c:pt idx="3">
                  <c:v>0.10888294711824124</c:v>
                </c:pt>
                <c:pt idx="4">
                  <c:v>9.9970291146761744E-2</c:v>
                </c:pt>
                <c:pt idx="5">
                  <c:v>0.13161021984551396</c:v>
                </c:pt>
                <c:pt idx="6">
                  <c:v>0.10472370766488413</c:v>
                </c:pt>
                <c:pt idx="7">
                  <c:v>0.13265002970885326</c:v>
                </c:pt>
              </c:numCache>
            </c:numRef>
          </c:val>
          <c:extLst>
            <c:ext xmlns:c16="http://schemas.microsoft.com/office/drawing/2014/chart" uri="{C3380CC4-5D6E-409C-BE32-E72D297353CC}">
              <c16:uniqueId val="{00000001-4E1B-4583-9403-47F1AAEF09C3}"/>
            </c:ext>
          </c:extLst>
        </c:ser>
        <c:dLbls>
          <c:dLblPos val="outEnd"/>
          <c:showLegendKey val="0"/>
          <c:showVal val="1"/>
          <c:showCatName val="0"/>
          <c:showSerName val="0"/>
          <c:showPercent val="0"/>
          <c:showBubbleSize val="0"/>
        </c:dLbls>
        <c:gapWidth val="219"/>
        <c:overlap val="-27"/>
        <c:axId val="1696361280"/>
        <c:axId val="1696370016"/>
        <c:extLst>
          <c:ext xmlns:c15="http://schemas.microsoft.com/office/drawing/2012/chart" uri="{02D57815-91ED-43cb-92C2-25804820EDAC}">
            <c15:filteredBarSeries>
              <c15:ser>
                <c:idx val="0"/>
                <c:order val="0"/>
                <c:tx>
                  <c:strRef>
                    <c:extLst>
                      <c:ext uri="{02D57815-91ED-43cb-92C2-25804820EDAC}">
                        <c15:formulaRef>
                          <c15:sqref>yaş!$N$5</c15:sqref>
                        </c15:formulaRef>
                      </c:ext>
                    </c:extLst>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yaş!$O$4:$V$4</c15:sqref>
                        </c15:formulaRef>
                      </c:ext>
                    </c:extLst>
                    <c:strCache>
                      <c:ptCount val="8"/>
                      <c:pt idx="0">
                        <c:v>20 YAŞ ALTI</c:v>
                      </c:pt>
                      <c:pt idx="1">
                        <c:v>20 - 25 YAŞ</c:v>
                      </c:pt>
                      <c:pt idx="2">
                        <c:v>25 - 30 YAŞ</c:v>
                      </c:pt>
                      <c:pt idx="3">
                        <c:v>30 - 35 YAŞ</c:v>
                      </c:pt>
                      <c:pt idx="4">
                        <c:v>35 - 40 YAŞ</c:v>
                      </c:pt>
                      <c:pt idx="5">
                        <c:v>40 - 45 YAŞ</c:v>
                      </c:pt>
                      <c:pt idx="6">
                        <c:v>45 - 50 YAŞ</c:v>
                      </c:pt>
                      <c:pt idx="7">
                        <c:v>50 YAŞ VE ÜZERİ</c:v>
                      </c:pt>
                    </c:strCache>
                  </c:strRef>
                </c:cat>
                <c:val>
                  <c:numRef>
                    <c:extLst>
                      <c:ext uri="{02D57815-91ED-43cb-92C2-25804820EDAC}">
                        <c15:formulaRef>
                          <c15:sqref>yaş!$O$5:$V$5</c15:sqref>
                        </c15:formulaRef>
                      </c:ext>
                    </c:extLst>
                    <c:numCache>
                      <c:formatCode>0.00%</c:formatCode>
                      <c:ptCount val="8"/>
                      <c:pt idx="0">
                        <c:v>9.2399999999999996E-2</c:v>
                      </c:pt>
                      <c:pt idx="1">
                        <c:v>9.69E-2</c:v>
                      </c:pt>
                      <c:pt idx="2">
                        <c:v>0.1361</c:v>
                      </c:pt>
                      <c:pt idx="3">
                        <c:v>0.13270000000000001</c:v>
                      </c:pt>
                      <c:pt idx="4">
                        <c:v>0.14599999999999999</c:v>
                      </c:pt>
                      <c:pt idx="5">
                        <c:v>0.1515</c:v>
                      </c:pt>
                      <c:pt idx="6">
                        <c:v>0.12759999999999999</c:v>
                      </c:pt>
                      <c:pt idx="7">
                        <c:v>0.1167</c:v>
                      </c:pt>
                    </c:numCache>
                  </c:numRef>
                </c:val>
                <c:extLst>
                  <c:ext xmlns:c16="http://schemas.microsoft.com/office/drawing/2014/chart" uri="{C3380CC4-5D6E-409C-BE32-E72D297353CC}">
                    <c16:uniqueId val="{00000002-4E1B-4583-9403-47F1AAEF09C3}"/>
                  </c:ext>
                </c:extLst>
              </c15:ser>
            </c15:filteredBarSeries>
          </c:ext>
        </c:extLst>
      </c:barChart>
      <c:catAx>
        <c:axId val="1696361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crossAx val="1696370016"/>
        <c:crosses val="autoZero"/>
        <c:auto val="1"/>
        <c:lblAlgn val="ctr"/>
        <c:lblOffset val="100"/>
        <c:noMultiLvlLbl val="0"/>
      </c:catAx>
      <c:valAx>
        <c:axId val="169637001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tr-TR"/>
          </a:p>
        </c:txPr>
        <c:crossAx val="16963612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'TEDARİKÇİ FİRMALAR ANTALYA REVZ'!$H$1352:$H$1354</c:f>
              <c:strCache>
                <c:ptCount val="3"/>
                <c:pt idx="0">
                  <c:v>TOPLAM TEDARİKÇİ SAYISI</c:v>
                </c:pt>
                <c:pt idx="1">
                  <c:v>YEREL TEDARİKÇİ SAYISI</c:v>
                </c:pt>
                <c:pt idx="2">
                  <c:v>YEREL TEDARİKÇİ ORANI</c:v>
                </c:pt>
              </c:strCache>
            </c:strRef>
          </c:cat>
          <c:val>
            <c:numRef>
              <c:f>'TEDARİKÇİ FİRMALAR ANTALYA REVZ'!$I$1352:$I$1354</c:f>
              <c:numCache>
                <c:formatCode>General</c:formatCode>
                <c:ptCount val="3"/>
                <c:pt idx="0">
                  <c:v>4001</c:v>
                </c:pt>
                <c:pt idx="1">
                  <c:v>1350</c:v>
                </c:pt>
                <c:pt idx="2" formatCode="0.00%">
                  <c:v>0.33739999999999998</c:v>
                </c:pt>
              </c:numCache>
            </c:numRef>
          </c:val>
          <c:extLst>
            <c:ext xmlns:c16="http://schemas.microsoft.com/office/drawing/2014/chart" uri="{C3380CC4-5D6E-409C-BE32-E72D297353CC}">
              <c16:uniqueId val="{00000000-D62E-4FE0-B6B0-790DAC7CF5FF}"/>
            </c:ext>
          </c:extLst>
        </c:ser>
        <c:dLbls>
          <c:showLegendKey val="0"/>
          <c:showVal val="0"/>
          <c:showCatName val="0"/>
          <c:showSerName val="0"/>
          <c:showPercent val="0"/>
          <c:showBubbleSize val="0"/>
        </c:dLbls>
        <c:gapWidth val="219"/>
        <c:overlap val="-27"/>
        <c:axId val="1914565792"/>
        <c:axId val="1914564128"/>
      </c:barChart>
      <c:catAx>
        <c:axId val="191456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tr-TR"/>
          </a:p>
        </c:txPr>
        <c:crossAx val="1914564128"/>
        <c:crosses val="autoZero"/>
        <c:auto val="1"/>
        <c:lblAlgn val="ctr"/>
        <c:lblOffset val="100"/>
        <c:noMultiLvlLbl val="0"/>
      </c:catAx>
      <c:valAx>
        <c:axId val="1914564128"/>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9145657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tx>
            <c:strRef>
              <c:f>Uyruk!$I$4</c:f>
              <c:strCache>
                <c:ptCount val="1"/>
                <c:pt idx="0">
                  <c:v>2022</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Uyruk!$J$2:$V$2</c:f>
              <c:strCache>
                <c:ptCount val="13"/>
                <c:pt idx="0">
                  <c:v>İran</c:v>
                </c:pt>
                <c:pt idx="1">
                  <c:v>Türkiye</c:v>
                </c:pt>
                <c:pt idx="2">
                  <c:v>Ukrayna</c:v>
                </c:pt>
                <c:pt idx="3">
                  <c:v>Kazakistan</c:v>
                </c:pt>
                <c:pt idx="4">
                  <c:v>Rusya</c:v>
                </c:pt>
                <c:pt idx="5">
                  <c:v>Azerbaycan</c:v>
                </c:pt>
                <c:pt idx="6">
                  <c:v>Kırgızıstan</c:v>
                </c:pt>
                <c:pt idx="7">
                  <c:v>Özbekistan</c:v>
                </c:pt>
                <c:pt idx="8">
                  <c:v>Türkmenistan</c:v>
                </c:pt>
                <c:pt idx="9">
                  <c:v>Tacikistan</c:v>
                </c:pt>
                <c:pt idx="10">
                  <c:v>Kanada</c:v>
                </c:pt>
                <c:pt idx="11">
                  <c:v>Endonezya</c:v>
                </c:pt>
                <c:pt idx="12">
                  <c:v>Avusturya</c:v>
                </c:pt>
              </c:strCache>
            </c:strRef>
          </c:cat>
          <c:val>
            <c:numRef>
              <c:f>Uyruk!$J$4:$V$4</c:f>
              <c:numCache>
                <c:formatCode>0.00%</c:formatCode>
                <c:ptCount val="13"/>
                <c:pt idx="0">
                  <c:v>2.9708853238265003E-3</c:v>
                </c:pt>
                <c:pt idx="1">
                  <c:v>0.95528817587641113</c:v>
                </c:pt>
                <c:pt idx="2">
                  <c:v>2.8223410576351752E-3</c:v>
                </c:pt>
                <c:pt idx="3">
                  <c:v>5.0505050505050509E-3</c:v>
                </c:pt>
                <c:pt idx="4">
                  <c:v>2.9708853238265003E-3</c:v>
                </c:pt>
                <c:pt idx="5">
                  <c:v>4.4563279857397502E-4</c:v>
                </c:pt>
                <c:pt idx="6">
                  <c:v>2.8371954842543078E-2</c:v>
                </c:pt>
                <c:pt idx="7">
                  <c:v>5.9417706476529999E-4</c:v>
                </c:pt>
                <c:pt idx="8">
                  <c:v>5.9417706476529999E-4</c:v>
                </c:pt>
                <c:pt idx="9">
                  <c:v>2.9708853238264999E-4</c:v>
                </c:pt>
                <c:pt idx="10">
                  <c:v>5.9417706476529999E-4</c:v>
                </c:pt>
              </c:numCache>
            </c:numRef>
          </c:val>
          <c:extLst>
            <c:ext xmlns:c16="http://schemas.microsoft.com/office/drawing/2014/chart" uri="{C3380CC4-5D6E-409C-BE32-E72D297353CC}">
              <c16:uniqueId val="{00000000-78F2-4850-8B4A-177C9AE84D45}"/>
            </c:ext>
          </c:extLst>
        </c:ser>
        <c:ser>
          <c:idx val="2"/>
          <c:order val="2"/>
          <c:tx>
            <c:strRef>
              <c:f>Uyruk!$I$5</c:f>
              <c:strCache>
                <c:ptCount val="1"/>
                <c:pt idx="0">
                  <c:v>2023</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Uyruk!$J$2:$V$2</c:f>
              <c:strCache>
                <c:ptCount val="13"/>
                <c:pt idx="0">
                  <c:v>İran</c:v>
                </c:pt>
                <c:pt idx="1">
                  <c:v>Türkiye</c:v>
                </c:pt>
                <c:pt idx="2">
                  <c:v>Ukrayna</c:v>
                </c:pt>
                <c:pt idx="3">
                  <c:v>Kazakistan</c:v>
                </c:pt>
                <c:pt idx="4">
                  <c:v>Rusya</c:v>
                </c:pt>
                <c:pt idx="5">
                  <c:v>Azerbaycan</c:v>
                </c:pt>
                <c:pt idx="6">
                  <c:v>Kırgızıstan</c:v>
                </c:pt>
                <c:pt idx="7">
                  <c:v>Özbekistan</c:v>
                </c:pt>
                <c:pt idx="8">
                  <c:v>Türkmenistan</c:v>
                </c:pt>
                <c:pt idx="9">
                  <c:v>Tacikistan</c:v>
                </c:pt>
                <c:pt idx="10">
                  <c:v>Kanada</c:v>
                </c:pt>
                <c:pt idx="11">
                  <c:v>Endonezya</c:v>
                </c:pt>
                <c:pt idx="12">
                  <c:v>Avusturya</c:v>
                </c:pt>
              </c:strCache>
            </c:strRef>
          </c:cat>
          <c:val>
            <c:numRef>
              <c:f>Uyruk!$J$5:$V$5</c:f>
              <c:numCache>
                <c:formatCode>0%</c:formatCode>
                <c:ptCount val="13"/>
                <c:pt idx="0">
                  <c:v>0</c:v>
                </c:pt>
                <c:pt idx="1">
                  <c:v>0.88</c:v>
                </c:pt>
                <c:pt idx="2">
                  <c:v>0</c:v>
                </c:pt>
                <c:pt idx="3">
                  <c:v>0.03</c:v>
                </c:pt>
                <c:pt idx="4">
                  <c:v>0.01</c:v>
                </c:pt>
                <c:pt idx="5">
                  <c:v>0</c:v>
                </c:pt>
                <c:pt idx="6">
                  <c:v>7.0000000000000007E-2</c:v>
                </c:pt>
                <c:pt idx="7">
                  <c:v>0.01</c:v>
                </c:pt>
                <c:pt idx="8">
                  <c:v>0.01</c:v>
                </c:pt>
                <c:pt idx="9">
                  <c:v>0</c:v>
                </c:pt>
                <c:pt idx="10">
                  <c:v>0</c:v>
                </c:pt>
                <c:pt idx="11">
                  <c:v>0</c:v>
                </c:pt>
                <c:pt idx="12">
                  <c:v>0</c:v>
                </c:pt>
              </c:numCache>
            </c:numRef>
          </c:val>
          <c:extLst>
            <c:ext xmlns:c16="http://schemas.microsoft.com/office/drawing/2014/chart" uri="{C3380CC4-5D6E-409C-BE32-E72D297353CC}">
              <c16:uniqueId val="{00000001-78F2-4850-8B4A-177C9AE84D45}"/>
            </c:ext>
          </c:extLst>
        </c:ser>
        <c:dLbls>
          <c:dLblPos val="outEnd"/>
          <c:showLegendKey val="0"/>
          <c:showVal val="1"/>
          <c:showCatName val="0"/>
          <c:showSerName val="0"/>
          <c:showPercent val="0"/>
          <c:showBubbleSize val="0"/>
        </c:dLbls>
        <c:gapWidth val="219"/>
        <c:overlap val="-27"/>
        <c:axId val="1989353311"/>
        <c:axId val="1989353727"/>
        <c:extLst>
          <c:ext xmlns:c15="http://schemas.microsoft.com/office/drawing/2012/chart" uri="{02D57815-91ED-43cb-92C2-25804820EDAC}">
            <c15:filteredBarSeries>
              <c15:ser>
                <c:idx val="0"/>
                <c:order val="0"/>
                <c:tx>
                  <c:strRef>
                    <c:extLst>
                      <c:ext uri="{02D57815-91ED-43cb-92C2-25804820EDAC}">
                        <c15:formulaRef>
                          <c15:sqref>Uyruk!$I$3</c15:sqref>
                        </c15:formulaRef>
                      </c:ext>
                    </c:extLst>
                    <c:strCache>
                      <c:ptCount val="1"/>
                      <c:pt idx="0">
                        <c:v>2021</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Uyruk!$J$2:$V$2</c15:sqref>
                        </c15:formulaRef>
                      </c:ext>
                    </c:extLst>
                    <c:strCache>
                      <c:ptCount val="13"/>
                      <c:pt idx="0">
                        <c:v>İran</c:v>
                      </c:pt>
                      <c:pt idx="1">
                        <c:v>Türkiye</c:v>
                      </c:pt>
                      <c:pt idx="2">
                        <c:v>Ukrayna</c:v>
                      </c:pt>
                      <c:pt idx="3">
                        <c:v>Kazakistan</c:v>
                      </c:pt>
                      <c:pt idx="4">
                        <c:v>Rusya</c:v>
                      </c:pt>
                      <c:pt idx="5">
                        <c:v>Azerbaycan</c:v>
                      </c:pt>
                      <c:pt idx="6">
                        <c:v>Kırgızıstan</c:v>
                      </c:pt>
                      <c:pt idx="7">
                        <c:v>Özbekistan</c:v>
                      </c:pt>
                      <c:pt idx="8">
                        <c:v>Türkmenistan</c:v>
                      </c:pt>
                      <c:pt idx="9">
                        <c:v>Tacikistan</c:v>
                      </c:pt>
                      <c:pt idx="10">
                        <c:v>Kanada</c:v>
                      </c:pt>
                      <c:pt idx="11">
                        <c:v>Endonezya</c:v>
                      </c:pt>
                      <c:pt idx="12">
                        <c:v>Avusturya</c:v>
                      </c:pt>
                    </c:strCache>
                  </c:strRef>
                </c:cat>
                <c:val>
                  <c:numRef>
                    <c:extLst>
                      <c:ext uri="{02D57815-91ED-43cb-92C2-25804820EDAC}">
                        <c15:formulaRef>
                          <c15:sqref>Uyruk!$J$3:$V$3</c15:sqref>
                        </c15:formulaRef>
                      </c:ext>
                    </c:extLst>
                    <c:numCache>
                      <c:formatCode>0.00%</c:formatCode>
                      <c:ptCount val="13"/>
                      <c:pt idx="0">
                        <c:v>3.3630069238377845E-3</c:v>
                      </c:pt>
                      <c:pt idx="1">
                        <c:v>0.98358061325420376</c:v>
                      </c:pt>
                      <c:pt idx="2">
                        <c:v>4.154302670623145E-3</c:v>
                      </c:pt>
                      <c:pt idx="3">
                        <c:v>5.9347181008902079E-3</c:v>
                      </c:pt>
                      <c:pt idx="4">
                        <c:v>2.967359050445104E-3</c:v>
                      </c:pt>
                    </c:numCache>
                  </c:numRef>
                </c:val>
                <c:extLst>
                  <c:ext xmlns:c16="http://schemas.microsoft.com/office/drawing/2014/chart" uri="{C3380CC4-5D6E-409C-BE32-E72D297353CC}">
                    <c16:uniqueId val="{00000002-78F2-4850-8B4A-177C9AE84D45}"/>
                  </c:ext>
                </c:extLst>
              </c15:ser>
            </c15:filteredBarSeries>
          </c:ext>
        </c:extLst>
      </c:barChart>
      <c:catAx>
        <c:axId val="19893533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crossAx val="1989353727"/>
        <c:crosses val="autoZero"/>
        <c:auto val="1"/>
        <c:lblAlgn val="ctr"/>
        <c:lblOffset val="100"/>
        <c:noMultiLvlLbl val="0"/>
      </c:catAx>
      <c:valAx>
        <c:axId val="1989353727"/>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9893533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r>
              <a:rPr lang="tr-TR" sz="2000" b="1" dirty="0">
                <a:solidFill>
                  <a:sysClr val="windowText" lastClr="000000"/>
                </a:solidFill>
              </a:rPr>
              <a:t>Yerel</a:t>
            </a:r>
            <a:r>
              <a:rPr lang="tr-TR" sz="2000" b="1" baseline="0" dirty="0">
                <a:solidFill>
                  <a:sysClr val="windowText" lastClr="000000"/>
                </a:solidFill>
              </a:rPr>
              <a:t> İstihdam Oranı</a:t>
            </a:r>
            <a:endParaRPr lang="en-US" sz="2000" b="1" dirty="0">
              <a:solidFill>
                <a:sysClr val="windowText" lastClr="000000"/>
              </a:solidFill>
            </a:endParaRPr>
          </a:p>
        </c:rich>
      </c:tx>
      <c:layout>
        <c:manualLayout>
          <c:xMode val="edge"/>
          <c:yMode val="edge"/>
          <c:x val="0.32097380412341747"/>
          <c:y val="2.2468945970539535E-2"/>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430622672"/>
        <c:axId val="430625168"/>
      </c:barChart>
      <c:catAx>
        <c:axId val="430622672"/>
        <c:scaling>
          <c:orientation val="minMax"/>
        </c:scaling>
        <c:delete val="1"/>
        <c:axPos val="b"/>
        <c:numFmt formatCode="General" sourceLinked="1"/>
        <c:majorTickMark val="none"/>
        <c:minorTickMark val="none"/>
        <c:tickLblPos val="nextTo"/>
        <c:crossAx val="430625168"/>
        <c:crosses val="autoZero"/>
        <c:auto val="1"/>
        <c:lblAlgn val="ctr"/>
        <c:lblOffset val="100"/>
        <c:noMultiLvlLbl val="0"/>
      </c:catAx>
      <c:valAx>
        <c:axId val="430625168"/>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430622672"/>
        <c:crosses val="autoZero"/>
        <c:crossBetween val="between"/>
      </c:valAx>
      <c:spPr>
        <a:noFill/>
        <a:ln>
          <a:noFill/>
        </a:ln>
        <a:effectLst/>
      </c:spPr>
    </c:plotArea>
    <c:legend>
      <c:legendPos val="b"/>
      <c:layout>
        <c:manualLayout>
          <c:xMode val="edge"/>
          <c:yMode val="edge"/>
          <c:x val="0.6580869420310238"/>
          <c:y val="0.90593846575431869"/>
          <c:w val="0.30611045000249021"/>
          <c:h val="7.7819415331684294E-2"/>
        </c:manualLayout>
      </c:layout>
      <c:overlay val="0"/>
      <c:spPr>
        <a:noFill/>
        <a:ln>
          <a:noFill/>
        </a:ln>
        <a:effectLst/>
      </c:spPr>
      <c:txPr>
        <a:bodyPr rot="0" spcFirstLastPara="1" vertOverflow="ellipsis" vert="horz" wrap="square" anchor="ctr" anchorCtr="1"/>
        <a:lstStyle/>
        <a:p>
          <a:pPr>
            <a:defRPr sz="20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tr-TR" sz="2000" b="1" dirty="0"/>
              <a:t>Yerel İstihdam</a:t>
            </a:r>
            <a:r>
              <a:rPr lang="tr-TR" sz="2000" b="1" baseline="0" dirty="0"/>
              <a:t> Oranı</a:t>
            </a:r>
            <a:endParaRPr lang="tr-TR" sz="2000" b="1" dirty="0"/>
          </a:p>
        </c:rich>
      </c:tx>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manualLayout>
          <c:layoutTarget val="inner"/>
          <c:xMode val="edge"/>
          <c:yMode val="edge"/>
          <c:x val="0.21106875324375496"/>
          <c:y val="0.10479276574639657"/>
          <c:w val="0.55492023772512544"/>
          <c:h val="0.78347366759445258"/>
        </c:manualLayout>
      </c:layout>
      <c:barChart>
        <c:barDir val="col"/>
        <c:grouping val="clustered"/>
        <c:varyColors val="0"/>
        <c:ser>
          <c:idx val="0"/>
          <c:order val="0"/>
          <c:tx>
            <c:strRef>
              <c:f>Sayfa1!$A$2</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Sayfa1!$B$1</c:f>
              <c:strCache>
                <c:ptCount val="1"/>
                <c:pt idx="0">
                  <c:v>Yerel istihdam</c:v>
                </c:pt>
              </c:strCache>
            </c:strRef>
          </c:cat>
          <c:val>
            <c:numRef>
              <c:f>Sayfa1!$B$2</c:f>
              <c:numCache>
                <c:formatCode>0.00%</c:formatCode>
                <c:ptCount val="1"/>
                <c:pt idx="0">
                  <c:v>0.71309999999999996</c:v>
                </c:pt>
              </c:numCache>
            </c:numRef>
          </c:val>
          <c:extLst>
            <c:ext xmlns:c16="http://schemas.microsoft.com/office/drawing/2014/chart" uri="{C3380CC4-5D6E-409C-BE32-E72D297353CC}">
              <c16:uniqueId val="{00000000-CE94-46F1-B28A-C113C666E3F9}"/>
            </c:ext>
          </c:extLst>
        </c:ser>
        <c:ser>
          <c:idx val="1"/>
          <c:order val="1"/>
          <c:tx>
            <c:strRef>
              <c:f>Sayfa1!$A$3</c:f>
              <c:strCache>
                <c:ptCount val="1"/>
                <c:pt idx="0">
                  <c:v>2023</c:v>
                </c:pt>
              </c:strCache>
            </c:strRef>
          </c:tx>
          <c:spPr>
            <a:solidFill>
              <a:schemeClr val="accent2"/>
            </a:solidFill>
            <a:ln>
              <a:noFill/>
            </a:ln>
            <a:effectLst/>
          </c:spPr>
          <c:invertIfNegative val="0"/>
          <c:dLbls>
            <c:dLbl>
              <c:idx val="0"/>
              <c:layout>
                <c:manualLayout>
                  <c:x val="-8.4120632784942225E-17"/>
                  <c:y val="9.9861982091286362E-3"/>
                </c:manualLayout>
              </c:layout>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94-46F1-B28A-C113C666E3F9}"/>
                </c:ext>
              </c:extLst>
            </c:dLbl>
            <c:spPr>
              <a:noFill/>
              <a:ln>
                <a:noFill/>
              </a:ln>
              <a:effectLst/>
            </c:spPr>
            <c:txPr>
              <a:bodyPr rot="-5400000" spcFirstLastPara="1" vertOverflow="ellipsis"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Sayfa1!$B$1</c:f>
              <c:strCache>
                <c:ptCount val="1"/>
                <c:pt idx="0">
                  <c:v>Yerel istihdam</c:v>
                </c:pt>
              </c:strCache>
            </c:strRef>
          </c:cat>
          <c:val>
            <c:numRef>
              <c:f>Sayfa1!$B$3</c:f>
              <c:numCache>
                <c:formatCode>0.00%</c:formatCode>
                <c:ptCount val="1"/>
                <c:pt idx="0">
                  <c:v>0.95320000000000005</c:v>
                </c:pt>
              </c:numCache>
            </c:numRef>
          </c:val>
          <c:extLst>
            <c:ext xmlns:c16="http://schemas.microsoft.com/office/drawing/2014/chart" uri="{C3380CC4-5D6E-409C-BE32-E72D297353CC}">
              <c16:uniqueId val="{00000001-CE94-46F1-B28A-C113C666E3F9}"/>
            </c:ext>
          </c:extLst>
        </c:ser>
        <c:dLbls>
          <c:dLblPos val="outEnd"/>
          <c:showLegendKey val="0"/>
          <c:showVal val="1"/>
          <c:showCatName val="0"/>
          <c:showSerName val="0"/>
          <c:showPercent val="0"/>
          <c:showBubbleSize val="0"/>
        </c:dLbls>
        <c:gapWidth val="219"/>
        <c:overlap val="-27"/>
        <c:axId val="1306205599"/>
        <c:axId val="1306210591"/>
      </c:barChart>
      <c:catAx>
        <c:axId val="1306205599"/>
        <c:scaling>
          <c:orientation val="minMax"/>
        </c:scaling>
        <c:delete val="1"/>
        <c:axPos val="b"/>
        <c:numFmt formatCode="General" sourceLinked="1"/>
        <c:majorTickMark val="none"/>
        <c:minorTickMark val="none"/>
        <c:tickLblPos val="nextTo"/>
        <c:crossAx val="1306210591"/>
        <c:crosses val="autoZero"/>
        <c:auto val="1"/>
        <c:lblAlgn val="ctr"/>
        <c:lblOffset val="100"/>
        <c:noMultiLvlLbl val="0"/>
      </c:catAx>
      <c:valAx>
        <c:axId val="1306210591"/>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3062055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Eğitim!$P$3</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Eğitim!$Q$1:$AE$1</c:f>
              <c:strCache>
                <c:ptCount val="15"/>
                <c:pt idx="0">
                  <c:v>F&amp;B</c:v>
                </c:pt>
                <c:pt idx="1">
                  <c:v>BAHÇE</c:v>
                </c:pt>
                <c:pt idx="2">
                  <c:v>IT</c:v>
                </c:pt>
                <c:pt idx="3">
                  <c:v>ÇOCUK KULÜBÜ</c:v>
                </c:pt>
                <c:pt idx="4">
                  <c:v>EĞLENCE VE AKTİVİTE</c:v>
                </c:pt>
                <c:pt idx="5">
                  <c:v>GENEL MÜDÜRLÜK</c:v>
                </c:pt>
                <c:pt idx="6">
                  <c:v>İDARİ İŞLER</c:v>
                </c:pt>
                <c:pt idx="7">
                  <c:v>İNSAN KAYNAKLARI</c:v>
                </c:pt>
                <c:pt idx="8">
                  <c:v>KAT HİZMETLERİ</c:v>
                </c:pt>
                <c:pt idx="9">
                  <c:v>KALİTE</c:v>
                </c:pt>
                <c:pt idx="10">
                  <c:v>MİSAFİR İLİŞKİLERİ</c:v>
                </c:pt>
                <c:pt idx="11">
                  <c:v>MALİ İŞLER</c:v>
                </c:pt>
                <c:pt idx="12">
                  <c:v>MUTFAK</c:v>
                </c:pt>
                <c:pt idx="13">
                  <c:v>ÖNBÜRO</c:v>
                </c:pt>
                <c:pt idx="14">
                  <c:v>TEKNİK SERVİS</c:v>
                </c:pt>
              </c:strCache>
            </c:strRef>
          </c:cat>
          <c:val>
            <c:numRef>
              <c:f>Eğitim!$Q$3:$AE$3</c:f>
              <c:numCache>
                <c:formatCode>0.00</c:formatCode>
                <c:ptCount val="15"/>
                <c:pt idx="0">
                  <c:v>1.9359221082498026</c:v>
                </c:pt>
                <c:pt idx="1">
                  <c:v>1.2833333333333332</c:v>
                </c:pt>
                <c:pt idx="2">
                  <c:v>2.4861111111111112</c:v>
                </c:pt>
                <c:pt idx="3">
                  <c:v>3.6365476190476191</c:v>
                </c:pt>
                <c:pt idx="4">
                  <c:v>2.2582070707070705</c:v>
                </c:pt>
                <c:pt idx="5">
                  <c:v>0.91666666666666663</c:v>
                </c:pt>
                <c:pt idx="6">
                  <c:v>0.98178967967098008</c:v>
                </c:pt>
                <c:pt idx="7">
                  <c:v>2.4292328042328042</c:v>
                </c:pt>
                <c:pt idx="8">
                  <c:v>2.740131528714715</c:v>
                </c:pt>
                <c:pt idx="9">
                  <c:v>1.8833333333333335</c:v>
                </c:pt>
                <c:pt idx="10">
                  <c:v>3.158515810170222</c:v>
                </c:pt>
                <c:pt idx="11">
                  <c:v>0.66824618736383445</c:v>
                </c:pt>
                <c:pt idx="12">
                  <c:v>1.21698354029031</c:v>
                </c:pt>
                <c:pt idx="13">
                  <c:v>1.8446718861833189</c:v>
                </c:pt>
                <c:pt idx="14">
                  <c:v>1.3255081155269124</c:v>
                </c:pt>
              </c:numCache>
            </c:numRef>
          </c:val>
          <c:extLst>
            <c:ext xmlns:c16="http://schemas.microsoft.com/office/drawing/2014/chart" uri="{C3380CC4-5D6E-409C-BE32-E72D297353CC}">
              <c16:uniqueId val="{00000000-3E49-4416-A83E-6E570BF59BD9}"/>
            </c:ext>
          </c:extLst>
        </c:ser>
        <c:ser>
          <c:idx val="1"/>
          <c:order val="1"/>
          <c:tx>
            <c:strRef>
              <c:f>Eğitim!$P$4</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tr-T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Eğitim!$Q$1:$AE$1</c:f>
              <c:strCache>
                <c:ptCount val="15"/>
                <c:pt idx="0">
                  <c:v>F&amp;B</c:v>
                </c:pt>
                <c:pt idx="1">
                  <c:v>BAHÇE</c:v>
                </c:pt>
                <c:pt idx="2">
                  <c:v>IT</c:v>
                </c:pt>
                <c:pt idx="3">
                  <c:v>ÇOCUK KULÜBÜ</c:v>
                </c:pt>
                <c:pt idx="4">
                  <c:v>EĞLENCE VE AKTİVİTE</c:v>
                </c:pt>
                <c:pt idx="5">
                  <c:v>GENEL MÜDÜRLÜK</c:v>
                </c:pt>
                <c:pt idx="6">
                  <c:v>İDARİ İŞLER</c:v>
                </c:pt>
                <c:pt idx="7">
                  <c:v>İNSAN KAYNAKLARI</c:v>
                </c:pt>
                <c:pt idx="8">
                  <c:v>KAT HİZMETLERİ</c:v>
                </c:pt>
                <c:pt idx="9">
                  <c:v>KALİTE</c:v>
                </c:pt>
                <c:pt idx="10">
                  <c:v>MİSAFİR İLİŞKİLERİ</c:v>
                </c:pt>
                <c:pt idx="11">
                  <c:v>MALİ İŞLER</c:v>
                </c:pt>
                <c:pt idx="12">
                  <c:v>MUTFAK</c:v>
                </c:pt>
                <c:pt idx="13">
                  <c:v>ÖNBÜRO</c:v>
                </c:pt>
                <c:pt idx="14">
                  <c:v>TEKNİK SERVİS</c:v>
                </c:pt>
              </c:strCache>
            </c:strRef>
          </c:cat>
          <c:val>
            <c:numRef>
              <c:f>Eğitim!$Q$4:$AE$4</c:f>
              <c:numCache>
                <c:formatCode>0.00</c:formatCode>
                <c:ptCount val="15"/>
                <c:pt idx="0">
                  <c:v>1.6633333333333331</c:v>
                </c:pt>
                <c:pt idx="1">
                  <c:v>0.25</c:v>
                </c:pt>
                <c:pt idx="2">
                  <c:v>3.17</c:v>
                </c:pt>
                <c:pt idx="3">
                  <c:v>1.8908333333333334</c:v>
                </c:pt>
                <c:pt idx="4">
                  <c:v>0.54166666666666663</c:v>
                </c:pt>
                <c:pt idx="5">
                  <c:v>1.8999999999999997</c:v>
                </c:pt>
                <c:pt idx="6">
                  <c:v>1.2049999999999998</c:v>
                </c:pt>
                <c:pt idx="7">
                  <c:v>1.5974999999999999</c:v>
                </c:pt>
                <c:pt idx="8">
                  <c:v>1.1466666666666667</c:v>
                </c:pt>
                <c:pt idx="9">
                  <c:v>1.8999999999999997</c:v>
                </c:pt>
                <c:pt idx="10">
                  <c:v>1.6583333333333334</c:v>
                </c:pt>
                <c:pt idx="11">
                  <c:v>1.769166666666667</c:v>
                </c:pt>
                <c:pt idx="12">
                  <c:v>1.9024999999999999</c:v>
                </c:pt>
                <c:pt idx="13">
                  <c:v>3.03</c:v>
                </c:pt>
                <c:pt idx="14">
                  <c:v>1.415</c:v>
                </c:pt>
              </c:numCache>
            </c:numRef>
          </c:val>
          <c:extLst>
            <c:ext xmlns:c16="http://schemas.microsoft.com/office/drawing/2014/chart" uri="{C3380CC4-5D6E-409C-BE32-E72D297353CC}">
              <c16:uniqueId val="{00000001-3E49-4416-A83E-6E570BF59BD9}"/>
            </c:ext>
          </c:extLst>
        </c:ser>
        <c:dLbls>
          <c:dLblPos val="outEnd"/>
          <c:showLegendKey val="0"/>
          <c:showVal val="1"/>
          <c:showCatName val="0"/>
          <c:showSerName val="0"/>
          <c:showPercent val="0"/>
          <c:showBubbleSize val="0"/>
        </c:dLbls>
        <c:gapWidth val="219"/>
        <c:overlap val="-27"/>
        <c:axId val="1616886352"/>
        <c:axId val="1616890096"/>
      </c:barChart>
      <c:catAx>
        <c:axId val="161688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crossAx val="1616890096"/>
        <c:crosses val="autoZero"/>
        <c:auto val="1"/>
        <c:lblAlgn val="ctr"/>
        <c:lblOffset val="100"/>
        <c:noMultiLvlLbl val="0"/>
      </c:catAx>
      <c:valAx>
        <c:axId val="1616890096"/>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61688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tr-TR" sz="1600" b="1">
                <a:solidFill>
                  <a:schemeClr val="tx1"/>
                </a:solidFill>
              </a:rPr>
              <a:t>KİŞİ BAŞI ENERJİ TÜKETİMİ </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tr-TR"/>
        </a:p>
      </c:txPr>
    </c:title>
    <c:autoTitleDeleted val="0"/>
    <c:plotArea>
      <c:layout/>
      <c:barChart>
        <c:barDir val="col"/>
        <c:grouping val="clustered"/>
        <c:varyColors val="0"/>
        <c:dLbls>
          <c:showLegendKey val="0"/>
          <c:showVal val="0"/>
          <c:showCatName val="0"/>
          <c:showSerName val="0"/>
          <c:showPercent val="0"/>
          <c:showBubbleSize val="0"/>
        </c:dLbls>
        <c:gapWidth val="219"/>
        <c:overlap val="-27"/>
        <c:axId val="1601681919"/>
        <c:axId val="1601679007"/>
      </c:barChart>
      <c:catAx>
        <c:axId val="16016819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mn-lt"/>
                <a:ea typeface="+mn-ea"/>
                <a:cs typeface="+mn-cs"/>
              </a:defRPr>
            </a:pPr>
            <a:endParaRPr lang="tr-TR"/>
          </a:p>
        </c:txPr>
        <c:crossAx val="1601679007"/>
        <c:crosses val="autoZero"/>
        <c:auto val="1"/>
        <c:lblAlgn val="ctr"/>
        <c:lblOffset val="100"/>
        <c:noMultiLvlLbl val="0"/>
      </c:catAx>
      <c:valAx>
        <c:axId val="160167900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601681919"/>
        <c:crosses val="autoZero"/>
        <c:crossBetween val="between"/>
      </c:valAx>
      <c:spPr>
        <a:noFill/>
        <a:ln w="25400">
          <a:noFill/>
        </a:ln>
        <a:effectLst/>
      </c:spPr>
    </c:plotArea>
    <c:legend>
      <c:legendPos val="b"/>
      <c:layout>
        <c:manualLayout>
          <c:xMode val="edge"/>
          <c:yMode val="edge"/>
          <c:x val="0.82671177373320137"/>
          <c:y val="0.92364006365433771"/>
          <c:w val="0.17080222810263471"/>
          <c:h val="7.3910208805516714E-2"/>
        </c:manualLayout>
      </c:layout>
      <c:overlay val="0"/>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r>
              <a:rPr lang="tr-TR" sz="1400" b="1" dirty="0">
                <a:solidFill>
                  <a:sysClr val="windowText" lastClr="000000"/>
                </a:solidFill>
              </a:rPr>
              <a:t>Kişi</a:t>
            </a:r>
            <a:r>
              <a:rPr lang="tr-TR" sz="1400" b="1" baseline="0" dirty="0">
                <a:solidFill>
                  <a:sysClr val="windowText" lastClr="000000"/>
                </a:solidFill>
              </a:rPr>
              <a:t> Başı Kat Hizmetleri Kimyasal Tüketimi</a:t>
            </a:r>
            <a:endParaRPr lang="tr-TR" sz="1400" b="1" dirty="0">
              <a:solidFill>
                <a:sysClr val="windowText" lastClr="000000"/>
              </a:solidFill>
            </a:endParaRPr>
          </a:p>
        </c:rich>
      </c:tx>
      <c:layout>
        <c:manualLayout>
          <c:xMode val="edge"/>
          <c:yMode val="edge"/>
          <c:x val="0.13565272535296757"/>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ysClr val="windowText" lastClr="000000"/>
              </a:solidFill>
              <a:latin typeface="+mn-lt"/>
              <a:ea typeface="+mn-ea"/>
              <a:cs typeface="+mn-cs"/>
            </a:defRPr>
          </a:pPr>
          <a:endParaRPr lang="tr-TR"/>
        </a:p>
      </c:txPr>
    </c:title>
    <c:autoTitleDeleted val="0"/>
    <c:plotArea>
      <c:layout/>
      <c:barChart>
        <c:barDir val="col"/>
        <c:grouping val="clustered"/>
        <c:varyColors val="0"/>
        <c:ser>
          <c:idx val="0"/>
          <c:order val="0"/>
          <c:tx>
            <c:strRef>
              <c:f>'22-23 K.B. Grafik'!$A$2</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K.B. Grafik'!$B$1:$D$1</c:f>
              <c:strCache>
                <c:ptCount val="3"/>
                <c:pt idx="0">
                  <c:v>Çamaşırhane Kimyasalı (KG)</c:v>
                </c:pt>
                <c:pt idx="1">
                  <c:v>Temizlik Kimyasalı (KG)</c:v>
                </c:pt>
                <c:pt idx="2">
                  <c:v>Buklet (KG)</c:v>
                </c:pt>
              </c:strCache>
            </c:strRef>
          </c:cat>
          <c:val>
            <c:numRef>
              <c:f>'22-23 K.B. Grafik'!$B$2:$D$2</c:f>
              <c:numCache>
                <c:formatCode>0.0000</c:formatCode>
                <c:ptCount val="3"/>
                <c:pt idx="0">
                  <c:v>1.2512927824296168E-2</c:v>
                </c:pt>
                <c:pt idx="1">
                  <c:v>2.316400773106507E-2</c:v>
                </c:pt>
                <c:pt idx="2">
                  <c:v>6.5511580013809783E-3</c:v>
                </c:pt>
              </c:numCache>
            </c:numRef>
          </c:val>
          <c:extLst>
            <c:ext xmlns:c16="http://schemas.microsoft.com/office/drawing/2014/chart" uri="{C3380CC4-5D6E-409C-BE32-E72D297353CC}">
              <c16:uniqueId val="{00000000-1AB4-488B-967A-3A605C21514D}"/>
            </c:ext>
          </c:extLst>
        </c:ser>
        <c:ser>
          <c:idx val="1"/>
          <c:order val="1"/>
          <c:tx>
            <c:strRef>
              <c:f>'22-23 K.B. Grafik'!$A$3</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'22-23 K.B. Grafik'!$B$1:$D$1</c:f>
              <c:strCache>
                <c:ptCount val="3"/>
                <c:pt idx="0">
                  <c:v>Çamaşırhane Kimyasalı (KG)</c:v>
                </c:pt>
                <c:pt idx="1">
                  <c:v>Temizlik Kimyasalı (KG)</c:v>
                </c:pt>
                <c:pt idx="2">
                  <c:v>Buklet (KG)</c:v>
                </c:pt>
              </c:strCache>
            </c:strRef>
          </c:cat>
          <c:val>
            <c:numRef>
              <c:f>'22-23 K.B. Grafik'!$B$3:$D$3</c:f>
              <c:numCache>
                <c:formatCode>0.0000</c:formatCode>
                <c:ptCount val="3"/>
                <c:pt idx="0">
                  <c:v>1.4693321004004421E-2</c:v>
                </c:pt>
                <c:pt idx="1">
                  <c:v>1.5344959994984683E-2</c:v>
                </c:pt>
                <c:pt idx="2">
                  <c:v>0.02</c:v>
                </c:pt>
              </c:numCache>
            </c:numRef>
          </c:val>
          <c:extLst>
            <c:ext xmlns:c16="http://schemas.microsoft.com/office/drawing/2014/chart" uri="{C3380CC4-5D6E-409C-BE32-E72D297353CC}">
              <c16:uniqueId val="{00000001-1AB4-488B-967A-3A605C21514D}"/>
            </c:ext>
          </c:extLst>
        </c:ser>
        <c:dLbls>
          <c:showLegendKey val="0"/>
          <c:showVal val="0"/>
          <c:showCatName val="0"/>
          <c:showSerName val="0"/>
          <c:showPercent val="0"/>
          <c:showBubbleSize val="0"/>
        </c:dLbls>
        <c:gapWidth val="219"/>
        <c:overlap val="-27"/>
        <c:axId val="777200720"/>
        <c:axId val="777200304"/>
      </c:barChart>
      <c:catAx>
        <c:axId val="77720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crossAx val="777200304"/>
        <c:crosses val="autoZero"/>
        <c:auto val="1"/>
        <c:lblAlgn val="ctr"/>
        <c:lblOffset val="100"/>
        <c:noMultiLvlLbl val="0"/>
      </c:catAx>
      <c:valAx>
        <c:axId val="777200304"/>
        <c:scaling>
          <c:orientation val="minMax"/>
        </c:scaling>
        <c:delete val="1"/>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crossAx val="7772007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ysClr val="windowText" lastClr="000000"/>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r>
              <a:rPr lang="tr-TR" b="1">
                <a:solidFill>
                  <a:schemeClr val="tx1"/>
                </a:solidFill>
              </a:rPr>
              <a:t>Kişi Başı Enerji Tüketimi</a:t>
            </a:r>
          </a:p>
        </c:rich>
      </c:tx>
      <c:layout>
        <c:manualLayout>
          <c:xMode val="edge"/>
          <c:yMode val="edge"/>
          <c:x val="0.30377604166666672"/>
          <c:y val="2.6101137454686951E-2"/>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n-lt"/>
              <a:ea typeface="+mn-ea"/>
              <a:cs typeface="+mn-cs"/>
            </a:defRPr>
          </a:pPr>
          <a:endParaRPr lang="tr-TR"/>
        </a:p>
      </c:txPr>
    </c:title>
    <c:autoTitleDeleted val="0"/>
    <c:plotArea>
      <c:layout/>
      <c:barChart>
        <c:barDir val="col"/>
        <c:grouping val="clustered"/>
        <c:varyColors val="0"/>
        <c:ser>
          <c:idx val="0"/>
          <c:order val="0"/>
          <c:tx>
            <c:strRef>
              <c:f>'GPL Grafik'!$A$3</c:f>
              <c:strCache>
                <c:ptCount val="1"/>
                <c:pt idx="0">
                  <c:v>2022</c:v>
                </c:pt>
              </c:strCache>
            </c:strRef>
          </c:tx>
          <c:spPr>
            <a:solidFill>
              <a:schemeClr val="accent1"/>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'GPL Grafik'!$B$2:$E$2</c:f>
              <c:strCache>
                <c:ptCount val="4"/>
                <c:pt idx="0">
                  <c:v>Elektrik (kws)</c:v>
                </c:pt>
                <c:pt idx="1">
                  <c:v>Su Tüketimleri (m3)</c:v>
                </c:pt>
                <c:pt idx="2">
                  <c:v>Lng (sm3)</c:v>
                </c:pt>
                <c:pt idx="3">
                  <c:v>Motorin (lt)</c:v>
                </c:pt>
              </c:strCache>
            </c:strRef>
          </c:cat>
          <c:val>
            <c:numRef>
              <c:f>'GPL Grafik'!$B$3:$E$3</c:f>
              <c:numCache>
                <c:formatCode>0.00</c:formatCode>
                <c:ptCount val="4"/>
                <c:pt idx="0">
                  <c:v>173.45192468205886</c:v>
                </c:pt>
                <c:pt idx="1">
                  <c:v>3.2122044596361325</c:v>
                </c:pt>
                <c:pt idx="2">
                  <c:v>8.5281484442571518</c:v>
                </c:pt>
                <c:pt idx="3">
                  <c:v>0.11866739141296008</c:v>
                </c:pt>
              </c:numCache>
            </c:numRef>
          </c:val>
          <c:extLst>
            <c:ext xmlns:c16="http://schemas.microsoft.com/office/drawing/2014/chart" uri="{C3380CC4-5D6E-409C-BE32-E72D297353CC}">
              <c16:uniqueId val="{00000000-CAB7-445C-8B66-2C8331F97C71}"/>
            </c:ext>
          </c:extLst>
        </c:ser>
        <c:ser>
          <c:idx val="1"/>
          <c:order val="1"/>
          <c:tx>
            <c:strRef>
              <c:f>'GPL Grafik'!$A$4</c:f>
              <c:strCache>
                <c:ptCount val="1"/>
                <c:pt idx="0">
                  <c:v>2023</c:v>
                </c:pt>
              </c:strCache>
            </c:strRef>
          </c:tx>
          <c:spPr>
            <a:solidFill>
              <a:schemeClr val="accent2"/>
            </a:solidFill>
            <a:ln>
              <a:noFill/>
            </a:ln>
            <a:effectLst/>
          </c:spPr>
          <c:invertIfNegative val="0"/>
          <c:dLbls>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'GPL Grafik'!$B$2:$E$2</c:f>
              <c:strCache>
                <c:ptCount val="4"/>
                <c:pt idx="0">
                  <c:v>Elektrik (kws)</c:v>
                </c:pt>
                <c:pt idx="1">
                  <c:v>Su Tüketimleri (m3)</c:v>
                </c:pt>
                <c:pt idx="2">
                  <c:v>Lng (sm3)</c:v>
                </c:pt>
                <c:pt idx="3">
                  <c:v>Motorin (lt)</c:v>
                </c:pt>
              </c:strCache>
            </c:strRef>
          </c:cat>
          <c:val>
            <c:numRef>
              <c:f>'GPL Grafik'!$B$4:$E$4</c:f>
              <c:numCache>
                <c:formatCode>0.00</c:formatCode>
                <c:ptCount val="4"/>
                <c:pt idx="0">
                  <c:v>173.222429640314</c:v>
                </c:pt>
                <c:pt idx="1">
                  <c:v>3.4506022473693672</c:v>
                </c:pt>
                <c:pt idx="2">
                  <c:v>6.4562435816405612</c:v>
                </c:pt>
                <c:pt idx="3">
                  <c:v>0.23202257266164017</c:v>
                </c:pt>
              </c:numCache>
            </c:numRef>
          </c:val>
          <c:extLst>
            <c:ext xmlns:c16="http://schemas.microsoft.com/office/drawing/2014/chart" uri="{C3380CC4-5D6E-409C-BE32-E72D297353CC}">
              <c16:uniqueId val="{00000001-CAB7-445C-8B66-2C8331F97C71}"/>
            </c:ext>
          </c:extLst>
        </c:ser>
        <c:dLbls>
          <c:showLegendKey val="0"/>
          <c:showVal val="0"/>
          <c:showCatName val="0"/>
          <c:showSerName val="0"/>
          <c:showPercent val="0"/>
          <c:showBubbleSize val="0"/>
        </c:dLbls>
        <c:gapWidth val="219"/>
        <c:overlap val="-27"/>
        <c:axId val="1780672223"/>
        <c:axId val="1780677631"/>
      </c:barChart>
      <c:catAx>
        <c:axId val="178067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tr-TR"/>
          </a:p>
        </c:txPr>
        <c:crossAx val="1780677631"/>
        <c:crosses val="autoZero"/>
        <c:auto val="1"/>
        <c:lblAlgn val="ctr"/>
        <c:lblOffset val="100"/>
        <c:noMultiLvlLbl val="0"/>
      </c:catAx>
      <c:valAx>
        <c:axId val="1780677631"/>
        <c:scaling>
          <c:orientation val="minMax"/>
        </c:scaling>
        <c:delete val="1"/>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crossAx val="1780672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FA44D9-84E7-44B3-B21F-CEDF339ADC76}"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tr-TR"/>
        </a:p>
      </dgm:t>
    </dgm:pt>
    <dgm:pt modelId="{6D64711D-DBCD-46DB-A3E9-18A8C86F206A}">
      <dgm:prSet phldrT="[Metin]" custT="1"/>
      <dgm:spPr>
        <a:noFill/>
        <a:ln>
          <a:solidFill>
            <a:srgbClr val="E30613"/>
          </a:solidFill>
        </a:ln>
      </dgm:spPr>
      <dgm:t>
        <a:bodyPr/>
        <a:lstStyle/>
        <a:p>
          <a:r>
            <a:rPr lang="tr-TR" sz="3600">
              <a:solidFill>
                <a:srgbClr val="402D24"/>
              </a:solidFill>
            </a:rPr>
            <a:t>Misafir</a:t>
          </a:r>
        </a:p>
      </dgm:t>
    </dgm:pt>
    <dgm:pt modelId="{4EE85114-2F99-4B99-B2CE-8DE555BC95CA}" type="parTrans" cxnId="{B93587D5-587C-4326-A01A-8D105A8C5CFA}">
      <dgm:prSet/>
      <dgm:spPr/>
      <dgm:t>
        <a:bodyPr/>
        <a:lstStyle/>
        <a:p>
          <a:endParaRPr lang="tr-TR"/>
        </a:p>
      </dgm:t>
    </dgm:pt>
    <dgm:pt modelId="{EAB64DDE-BCD8-43AC-B3A4-D7B81B607011}" type="sibTrans" cxnId="{B93587D5-587C-4326-A01A-8D105A8C5CFA}">
      <dgm:prSet/>
      <dgm:spPr>
        <a:ln>
          <a:solidFill>
            <a:srgbClr val="E30613"/>
          </a:solidFill>
        </a:ln>
      </dgm:spPr>
      <dgm:t>
        <a:bodyPr/>
        <a:lstStyle/>
        <a:p>
          <a:endParaRPr lang="tr-TR"/>
        </a:p>
      </dgm:t>
    </dgm:pt>
    <dgm:pt modelId="{3E8BBCD2-6A85-4CFB-9448-59A058A0C8B6}">
      <dgm:prSet phldrT="[Metin]" custT="1"/>
      <dgm:spPr>
        <a:noFill/>
        <a:ln>
          <a:solidFill>
            <a:srgbClr val="E30613"/>
          </a:solidFill>
        </a:ln>
      </dgm:spPr>
      <dgm:t>
        <a:bodyPr/>
        <a:lstStyle/>
        <a:p>
          <a:r>
            <a:rPr lang="tr-TR" sz="3600">
              <a:solidFill>
                <a:srgbClr val="402D24"/>
              </a:solidFill>
            </a:rPr>
            <a:t>Personel</a:t>
          </a:r>
        </a:p>
      </dgm:t>
    </dgm:pt>
    <dgm:pt modelId="{2CF7BD15-C10B-4E5B-98F7-9FAE03A8D14F}" type="parTrans" cxnId="{06E48398-7499-4B18-BBBE-33F53D6F7208}">
      <dgm:prSet/>
      <dgm:spPr/>
      <dgm:t>
        <a:bodyPr/>
        <a:lstStyle/>
        <a:p>
          <a:endParaRPr lang="tr-TR"/>
        </a:p>
      </dgm:t>
    </dgm:pt>
    <dgm:pt modelId="{2F865E4C-845B-4CE4-97C2-044AEA084580}" type="sibTrans" cxnId="{06E48398-7499-4B18-BBBE-33F53D6F7208}">
      <dgm:prSet/>
      <dgm:spPr>
        <a:ln>
          <a:solidFill>
            <a:srgbClr val="FF0000"/>
          </a:solidFill>
        </a:ln>
      </dgm:spPr>
      <dgm:t>
        <a:bodyPr/>
        <a:lstStyle/>
        <a:p>
          <a:endParaRPr lang="tr-TR"/>
        </a:p>
      </dgm:t>
    </dgm:pt>
    <dgm:pt modelId="{98FECB1E-2A19-4698-BA3C-C7C6ED1CE96D}">
      <dgm:prSet phldrT="[Metin]" custT="1"/>
      <dgm:spPr>
        <a:noFill/>
        <a:ln>
          <a:solidFill>
            <a:srgbClr val="E30613"/>
          </a:solidFill>
        </a:ln>
      </dgm:spPr>
      <dgm:t>
        <a:bodyPr/>
        <a:lstStyle/>
        <a:p>
          <a:r>
            <a:rPr lang="tr-TR" sz="3600">
              <a:solidFill>
                <a:srgbClr val="402D24"/>
              </a:solidFill>
            </a:rPr>
            <a:t>Toplum</a:t>
          </a:r>
        </a:p>
      </dgm:t>
    </dgm:pt>
    <dgm:pt modelId="{60E27669-37CA-4535-9CDD-0F14A73CB18E}" type="parTrans" cxnId="{E8C3C739-7F7A-4E1B-8193-57BEA2AE59B7}">
      <dgm:prSet/>
      <dgm:spPr/>
      <dgm:t>
        <a:bodyPr/>
        <a:lstStyle/>
        <a:p>
          <a:endParaRPr lang="tr-TR"/>
        </a:p>
      </dgm:t>
    </dgm:pt>
    <dgm:pt modelId="{A1EBCC1E-33D3-45AC-8489-354236554B72}" type="sibTrans" cxnId="{E8C3C739-7F7A-4E1B-8193-57BEA2AE59B7}">
      <dgm:prSet/>
      <dgm:spPr>
        <a:solidFill>
          <a:srgbClr val="E30613"/>
        </a:solidFill>
        <a:ln>
          <a:solidFill>
            <a:srgbClr val="E30613"/>
          </a:solidFill>
        </a:ln>
      </dgm:spPr>
      <dgm:t>
        <a:bodyPr/>
        <a:lstStyle/>
        <a:p>
          <a:endParaRPr lang="tr-TR"/>
        </a:p>
      </dgm:t>
    </dgm:pt>
    <dgm:pt modelId="{F8A16A6F-7071-4DFF-9EC9-578CCAE92F40}" type="pres">
      <dgm:prSet presAssocID="{A5FA44D9-84E7-44B3-B21F-CEDF339ADC76}" presName="cycle" presStyleCnt="0">
        <dgm:presLayoutVars>
          <dgm:dir/>
          <dgm:resizeHandles val="exact"/>
        </dgm:presLayoutVars>
      </dgm:prSet>
      <dgm:spPr/>
    </dgm:pt>
    <dgm:pt modelId="{73F3221E-435D-45FF-A61E-298F6E07DF7F}" type="pres">
      <dgm:prSet presAssocID="{6D64711D-DBCD-46DB-A3E9-18A8C86F206A}" presName="node" presStyleLbl="node1" presStyleIdx="0" presStyleCnt="3" custScaleY="56116">
        <dgm:presLayoutVars>
          <dgm:bulletEnabled val="1"/>
        </dgm:presLayoutVars>
      </dgm:prSet>
      <dgm:spPr/>
    </dgm:pt>
    <dgm:pt modelId="{69E31A4A-0C7A-4EAB-89A5-E95CD747F95F}" type="pres">
      <dgm:prSet presAssocID="{6D64711D-DBCD-46DB-A3E9-18A8C86F206A}" presName="spNode" presStyleCnt="0"/>
      <dgm:spPr/>
    </dgm:pt>
    <dgm:pt modelId="{FA9E9545-3496-4EE2-979E-338B27FCBECF}" type="pres">
      <dgm:prSet presAssocID="{EAB64DDE-BCD8-43AC-B3A4-D7B81B607011}" presName="sibTrans" presStyleLbl="sibTrans1D1" presStyleIdx="0" presStyleCnt="3"/>
      <dgm:spPr/>
    </dgm:pt>
    <dgm:pt modelId="{4F684FDB-F595-47F8-9D7E-CCBA5AE9F159}" type="pres">
      <dgm:prSet presAssocID="{3E8BBCD2-6A85-4CFB-9448-59A058A0C8B6}" presName="node" presStyleLbl="node1" presStyleIdx="1" presStyleCnt="3" custScaleY="56116">
        <dgm:presLayoutVars>
          <dgm:bulletEnabled val="1"/>
        </dgm:presLayoutVars>
      </dgm:prSet>
      <dgm:spPr/>
    </dgm:pt>
    <dgm:pt modelId="{C02FDC71-826F-49D5-AABC-A5AD9AB1ED55}" type="pres">
      <dgm:prSet presAssocID="{3E8BBCD2-6A85-4CFB-9448-59A058A0C8B6}" presName="spNode" presStyleCnt="0"/>
      <dgm:spPr/>
    </dgm:pt>
    <dgm:pt modelId="{A5B90B26-AFF8-4B44-9B51-5889EACCBBCB}" type="pres">
      <dgm:prSet presAssocID="{2F865E4C-845B-4CE4-97C2-044AEA084580}" presName="sibTrans" presStyleLbl="sibTrans1D1" presStyleIdx="1" presStyleCnt="3"/>
      <dgm:spPr/>
    </dgm:pt>
    <dgm:pt modelId="{D81DF5A5-1AFB-4403-9033-A9B5E01AF128}" type="pres">
      <dgm:prSet presAssocID="{98FECB1E-2A19-4698-BA3C-C7C6ED1CE96D}" presName="node" presStyleLbl="node1" presStyleIdx="2" presStyleCnt="3" custScaleY="56116">
        <dgm:presLayoutVars>
          <dgm:bulletEnabled val="1"/>
        </dgm:presLayoutVars>
      </dgm:prSet>
      <dgm:spPr/>
    </dgm:pt>
    <dgm:pt modelId="{D7E32DA6-3CE2-4FD7-8B8A-26E098266748}" type="pres">
      <dgm:prSet presAssocID="{98FECB1E-2A19-4698-BA3C-C7C6ED1CE96D}" presName="spNode" presStyleCnt="0"/>
      <dgm:spPr/>
    </dgm:pt>
    <dgm:pt modelId="{5BC3E849-CC02-42B0-907B-8CC86BC9FD36}" type="pres">
      <dgm:prSet presAssocID="{A1EBCC1E-33D3-45AC-8489-354236554B72}" presName="sibTrans" presStyleLbl="sibTrans1D1" presStyleIdx="2" presStyleCnt="3"/>
      <dgm:spPr/>
    </dgm:pt>
  </dgm:ptLst>
  <dgm:cxnLst>
    <dgm:cxn modelId="{E771CD0A-C7F1-4164-BB4B-49E9A514A9E1}" type="presOf" srcId="{A5FA44D9-84E7-44B3-B21F-CEDF339ADC76}" destId="{F8A16A6F-7071-4DFF-9EC9-578CCAE92F40}" srcOrd="0" destOrd="0" presId="urn:microsoft.com/office/officeart/2005/8/layout/cycle6"/>
    <dgm:cxn modelId="{3076A70F-5EB1-49F8-BA59-8CFD1FD3F144}" type="presOf" srcId="{A1EBCC1E-33D3-45AC-8489-354236554B72}" destId="{5BC3E849-CC02-42B0-907B-8CC86BC9FD36}" srcOrd="0" destOrd="0" presId="urn:microsoft.com/office/officeart/2005/8/layout/cycle6"/>
    <dgm:cxn modelId="{E8C3C739-7F7A-4E1B-8193-57BEA2AE59B7}" srcId="{A5FA44D9-84E7-44B3-B21F-CEDF339ADC76}" destId="{98FECB1E-2A19-4698-BA3C-C7C6ED1CE96D}" srcOrd="2" destOrd="0" parTransId="{60E27669-37CA-4535-9CDD-0F14A73CB18E}" sibTransId="{A1EBCC1E-33D3-45AC-8489-354236554B72}"/>
    <dgm:cxn modelId="{D9B5E464-F99C-46E2-8619-C5FDA1891FF2}" type="presOf" srcId="{6D64711D-DBCD-46DB-A3E9-18A8C86F206A}" destId="{73F3221E-435D-45FF-A61E-298F6E07DF7F}" srcOrd="0" destOrd="0" presId="urn:microsoft.com/office/officeart/2005/8/layout/cycle6"/>
    <dgm:cxn modelId="{FD4C1848-FAF7-4D23-A7B0-3C21E1A3F531}" type="presOf" srcId="{98FECB1E-2A19-4698-BA3C-C7C6ED1CE96D}" destId="{D81DF5A5-1AFB-4403-9033-A9B5E01AF128}" srcOrd="0" destOrd="0" presId="urn:microsoft.com/office/officeart/2005/8/layout/cycle6"/>
    <dgm:cxn modelId="{FB413C70-330A-4DFB-8415-EF5BF32D1BFE}" type="presOf" srcId="{2F865E4C-845B-4CE4-97C2-044AEA084580}" destId="{A5B90B26-AFF8-4B44-9B51-5889EACCBBCB}" srcOrd="0" destOrd="0" presId="urn:microsoft.com/office/officeart/2005/8/layout/cycle6"/>
    <dgm:cxn modelId="{23F14450-B7BF-4CE3-9A7D-77F05991FB2B}" type="presOf" srcId="{EAB64DDE-BCD8-43AC-B3A4-D7B81B607011}" destId="{FA9E9545-3496-4EE2-979E-338B27FCBECF}" srcOrd="0" destOrd="0" presId="urn:microsoft.com/office/officeart/2005/8/layout/cycle6"/>
    <dgm:cxn modelId="{06E48398-7499-4B18-BBBE-33F53D6F7208}" srcId="{A5FA44D9-84E7-44B3-B21F-CEDF339ADC76}" destId="{3E8BBCD2-6A85-4CFB-9448-59A058A0C8B6}" srcOrd="1" destOrd="0" parTransId="{2CF7BD15-C10B-4E5B-98F7-9FAE03A8D14F}" sibTransId="{2F865E4C-845B-4CE4-97C2-044AEA084580}"/>
    <dgm:cxn modelId="{DDDAC1A5-1ACE-4B8D-809D-ADD05B1FF623}" type="presOf" srcId="{3E8BBCD2-6A85-4CFB-9448-59A058A0C8B6}" destId="{4F684FDB-F595-47F8-9D7E-CCBA5AE9F159}" srcOrd="0" destOrd="0" presId="urn:microsoft.com/office/officeart/2005/8/layout/cycle6"/>
    <dgm:cxn modelId="{B93587D5-587C-4326-A01A-8D105A8C5CFA}" srcId="{A5FA44D9-84E7-44B3-B21F-CEDF339ADC76}" destId="{6D64711D-DBCD-46DB-A3E9-18A8C86F206A}" srcOrd="0" destOrd="0" parTransId="{4EE85114-2F99-4B99-B2CE-8DE555BC95CA}" sibTransId="{EAB64DDE-BCD8-43AC-B3A4-D7B81B607011}"/>
    <dgm:cxn modelId="{3AB3A6DE-9592-4BFF-9A96-D8013B720C64}" type="presParOf" srcId="{F8A16A6F-7071-4DFF-9EC9-578CCAE92F40}" destId="{73F3221E-435D-45FF-A61E-298F6E07DF7F}" srcOrd="0" destOrd="0" presId="urn:microsoft.com/office/officeart/2005/8/layout/cycle6"/>
    <dgm:cxn modelId="{6DE86A95-DC3F-4464-BB0E-EC1F95755815}" type="presParOf" srcId="{F8A16A6F-7071-4DFF-9EC9-578CCAE92F40}" destId="{69E31A4A-0C7A-4EAB-89A5-E95CD747F95F}" srcOrd="1" destOrd="0" presId="urn:microsoft.com/office/officeart/2005/8/layout/cycle6"/>
    <dgm:cxn modelId="{C5D06D31-3D5F-4373-9D9B-02ACCF0F4235}" type="presParOf" srcId="{F8A16A6F-7071-4DFF-9EC9-578CCAE92F40}" destId="{FA9E9545-3496-4EE2-979E-338B27FCBECF}" srcOrd="2" destOrd="0" presId="urn:microsoft.com/office/officeart/2005/8/layout/cycle6"/>
    <dgm:cxn modelId="{7E2BBAAF-A346-4794-B245-7C5D9003D4A2}" type="presParOf" srcId="{F8A16A6F-7071-4DFF-9EC9-578CCAE92F40}" destId="{4F684FDB-F595-47F8-9D7E-CCBA5AE9F159}" srcOrd="3" destOrd="0" presId="urn:microsoft.com/office/officeart/2005/8/layout/cycle6"/>
    <dgm:cxn modelId="{9147270C-9079-4CBF-875F-6DED5DC5E479}" type="presParOf" srcId="{F8A16A6F-7071-4DFF-9EC9-578CCAE92F40}" destId="{C02FDC71-826F-49D5-AABC-A5AD9AB1ED55}" srcOrd="4" destOrd="0" presId="urn:microsoft.com/office/officeart/2005/8/layout/cycle6"/>
    <dgm:cxn modelId="{91E5B174-FF55-4DED-AFA0-56DEEC4D2028}" type="presParOf" srcId="{F8A16A6F-7071-4DFF-9EC9-578CCAE92F40}" destId="{A5B90B26-AFF8-4B44-9B51-5889EACCBBCB}" srcOrd="5" destOrd="0" presId="urn:microsoft.com/office/officeart/2005/8/layout/cycle6"/>
    <dgm:cxn modelId="{F627A75F-5430-421A-A776-73AEDE15BFE4}" type="presParOf" srcId="{F8A16A6F-7071-4DFF-9EC9-578CCAE92F40}" destId="{D81DF5A5-1AFB-4403-9033-A9B5E01AF128}" srcOrd="6" destOrd="0" presId="urn:microsoft.com/office/officeart/2005/8/layout/cycle6"/>
    <dgm:cxn modelId="{6A40AB5C-1BE7-41DC-801A-93409237C136}" type="presParOf" srcId="{F8A16A6F-7071-4DFF-9EC9-578CCAE92F40}" destId="{D7E32DA6-3CE2-4FD7-8B8A-26E098266748}" srcOrd="7" destOrd="0" presId="urn:microsoft.com/office/officeart/2005/8/layout/cycle6"/>
    <dgm:cxn modelId="{8C9A8EBC-6091-48F5-8910-C1DE2C7ECCA7}" type="presParOf" srcId="{F8A16A6F-7071-4DFF-9EC9-578CCAE92F40}" destId="{5BC3E849-CC02-42B0-907B-8CC86BC9FD36}" srcOrd="8" destOrd="0" presId="urn:microsoft.com/office/officeart/2005/8/layout/cycle6"/>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F3221E-435D-45FF-A61E-298F6E07DF7F}">
      <dsp:nvSpPr>
        <dsp:cNvPr id="0" name=""/>
        <dsp:cNvSpPr/>
      </dsp:nvSpPr>
      <dsp:spPr>
        <a:xfrm>
          <a:off x="4507468" y="178921"/>
          <a:ext cx="2495406" cy="910209"/>
        </a:xfrm>
        <a:prstGeom prst="roundRect">
          <a:avLst/>
        </a:prstGeom>
        <a:noFill/>
        <a:ln w="12700" cap="flat" cmpd="sng" algn="ctr">
          <a:solidFill>
            <a:srgbClr val="E3061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a:solidFill>
                <a:srgbClr val="402D24"/>
              </a:solidFill>
            </a:rPr>
            <a:t>Misafir</a:t>
          </a:r>
        </a:p>
      </dsp:txBody>
      <dsp:txXfrm>
        <a:off x="4551901" y="223354"/>
        <a:ext cx="2406540" cy="821343"/>
      </dsp:txXfrm>
    </dsp:sp>
    <dsp:sp modelId="{FA9E9545-3496-4EE2-979E-338B27FCBECF}">
      <dsp:nvSpPr>
        <dsp:cNvPr id="0" name=""/>
        <dsp:cNvSpPr/>
      </dsp:nvSpPr>
      <dsp:spPr>
        <a:xfrm>
          <a:off x="3592476" y="634026"/>
          <a:ext cx="4325391" cy="4325391"/>
        </a:xfrm>
        <a:custGeom>
          <a:avLst/>
          <a:gdLst/>
          <a:ahLst/>
          <a:cxnLst/>
          <a:rect l="0" t="0" r="0" b="0"/>
          <a:pathLst>
            <a:path>
              <a:moveTo>
                <a:pt x="3430979" y="410922"/>
              </a:moveTo>
              <a:arcTo wR="2162695" hR="2162695" stAng="18354271" swAng="4215429"/>
            </a:path>
          </a:pathLst>
        </a:custGeom>
        <a:noFill/>
        <a:ln w="6350" cap="flat" cmpd="sng" algn="ctr">
          <a:solidFill>
            <a:srgbClr val="E30613"/>
          </a:solidFill>
          <a:prstDash val="solid"/>
          <a:miter lim="800000"/>
        </a:ln>
        <a:effectLst/>
      </dsp:spPr>
      <dsp:style>
        <a:lnRef idx="1">
          <a:scrgbClr r="0" g="0" b="0"/>
        </a:lnRef>
        <a:fillRef idx="0">
          <a:scrgbClr r="0" g="0" b="0"/>
        </a:fillRef>
        <a:effectRef idx="0">
          <a:scrgbClr r="0" g="0" b="0"/>
        </a:effectRef>
        <a:fontRef idx="minor"/>
      </dsp:style>
    </dsp:sp>
    <dsp:sp modelId="{4F684FDB-F595-47F8-9D7E-CCBA5AE9F159}">
      <dsp:nvSpPr>
        <dsp:cNvPr id="0" name=""/>
        <dsp:cNvSpPr/>
      </dsp:nvSpPr>
      <dsp:spPr>
        <a:xfrm>
          <a:off x="6380418" y="3422965"/>
          <a:ext cx="2495406" cy="910209"/>
        </a:xfrm>
        <a:prstGeom prst="roundRect">
          <a:avLst/>
        </a:prstGeom>
        <a:noFill/>
        <a:ln w="12700" cap="flat" cmpd="sng" algn="ctr">
          <a:solidFill>
            <a:srgbClr val="E3061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a:solidFill>
                <a:srgbClr val="402D24"/>
              </a:solidFill>
            </a:rPr>
            <a:t>Personel</a:t>
          </a:r>
        </a:p>
      </dsp:txBody>
      <dsp:txXfrm>
        <a:off x="6424851" y="3467398"/>
        <a:ext cx="2406540" cy="821343"/>
      </dsp:txXfrm>
    </dsp:sp>
    <dsp:sp modelId="{A5B90B26-AFF8-4B44-9B51-5889EACCBBCB}">
      <dsp:nvSpPr>
        <dsp:cNvPr id="0" name=""/>
        <dsp:cNvSpPr/>
      </dsp:nvSpPr>
      <dsp:spPr>
        <a:xfrm>
          <a:off x="3592476" y="634026"/>
          <a:ext cx="4325391" cy="4325391"/>
        </a:xfrm>
        <a:custGeom>
          <a:avLst/>
          <a:gdLst/>
          <a:ahLst/>
          <a:cxnLst/>
          <a:rect l="0" t="0" r="0" b="0"/>
          <a:pathLst>
            <a:path>
              <a:moveTo>
                <a:pt x="3662946" y="3720418"/>
              </a:moveTo>
              <a:arcTo wR="2162695" hR="2162695" stAng="2764602" swAng="5270797"/>
            </a:path>
          </a:pathLst>
        </a:custGeom>
        <a:noFill/>
        <a:ln w="6350" cap="flat" cmpd="sng" algn="ctr">
          <a:solidFill>
            <a:srgbClr val="FF0000"/>
          </a:solidFill>
          <a:prstDash val="solid"/>
          <a:miter lim="800000"/>
        </a:ln>
        <a:effectLst/>
      </dsp:spPr>
      <dsp:style>
        <a:lnRef idx="1">
          <a:scrgbClr r="0" g="0" b="0"/>
        </a:lnRef>
        <a:fillRef idx="0">
          <a:scrgbClr r="0" g="0" b="0"/>
        </a:fillRef>
        <a:effectRef idx="0">
          <a:scrgbClr r="0" g="0" b="0"/>
        </a:effectRef>
        <a:fontRef idx="minor"/>
      </dsp:style>
    </dsp:sp>
    <dsp:sp modelId="{D81DF5A5-1AFB-4403-9033-A9B5E01AF128}">
      <dsp:nvSpPr>
        <dsp:cNvPr id="0" name=""/>
        <dsp:cNvSpPr/>
      </dsp:nvSpPr>
      <dsp:spPr>
        <a:xfrm>
          <a:off x="2634519" y="3422965"/>
          <a:ext cx="2495406" cy="910209"/>
        </a:xfrm>
        <a:prstGeom prst="roundRect">
          <a:avLst/>
        </a:prstGeom>
        <a:noFill/>
        <a:ln w="12700" cap="flat" cmpd="sng" algn="ctr">
          <a:solidFill>
            <a:srgbClr val="E30613"/>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tr-TR" sz="3600" kern="1200">
              <a:solidFill>
                <a:srgbClr val="402D24"/>
              </a:solidFill>
            </a:rPr>
            <a:t>Toplum</a:t>
          </a:r>
        </a:p>
      </dsp:txBody>
      <dsp:txXfrm>
        <a:off x="2678952" y="3467398"/>
        <a:ext cx="2406540" cy="821343"/>
      </dsp:txXfrm>
    </dsp:sp>
    <dsp:sp modelId="{5BC3E849-CC02-42B0-907B-8CC86BC9FD36}">
      <dsp:nvSpPr>
        <dsp:cNvPr id="0" name=""/>
        <dsp:cNvSpPr/>
      </dsp:nvSpPr>
      <dsp:spPr>
        <a:xfrm>
          <a:off x="3592476" y="634026"/>
          <a:ext cx="4325391" cy="4325391"/>
        </a:xfrm>
        <a:custGeom>
          <a:avLst/>
          <a:gdLst/>
          <a:ahLst/>
          <a:cxnLst/>
          <a:rect l="0" t="0" r="0" b="0"/>
          <a:pathLst>
            <a:path>
              <a:moveTo>
                <a:pt x="85469" y="2764679"/>
              </a:moveTo>
              <a:arcTo wR="2162695" hR="2162695" stAng="9830299" swAng="4215429"/>
            </a:path>
          </a:pathLst>
        </a:custGeom>
        <a:noFill/>
        <a:ln w="6350" cap="flat" cmpd="sng" algn="ctr">
          <a:solidFill>
            <a:srgbClr val="E30613"/>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2031066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21B2AA4F-B828-4D7C-AFD3-893933DAFCB4}" type="slidenum">
              <a:rPr lang="en-US" smtClean="0"/>
              <a:t>17</a:t>
            </a:fld>
            <a:endParaRPr lang="en-US"/>
          </a:p>
        </p:txBody>
      </p:sp>
    </p:spTree>
    <p:extLst>
      <p:ext uri="{BB962C8B-B14F-4D97-AF65-F5344CB8AC3E}">
        <p14:creationId xmlns:p14="http://schemas.microsoft.com/office/powerpoint/2010/main" val="19291464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10/21/2024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10/21/2024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10/21/2024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10/21/2024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10/21/2024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10/21/2024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diagramColors" Target="../diagrams/colors1.xml"/><Relationship Id="rId11" Type="http://schemas.openxmlformats.org/officeDocument/2006/relationships/image" Target="../media/image21.png"/><Relationship Id="rId5" Type="http://schemas.openxmlformats.org/officeDocument/2006/relationships/diagramQuickStyle" Target="../diagrams/quickStyle1.xml"/><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diagramLayout" Target="../diagrams/layout1.xml"/><Relationship Id="rId9" Type="http://schemas.openxmlformats.org/officeDocument/2006/relationships/image" Target="../media/image33.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chart" Target="../charts/chart9.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chart" Target="../charts/chart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jpe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0.png"/><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40.png"/><Relationship Id="rId1" Type="http://schemas.openxmlformats.org/officeDocument/2006/relationships/slideLayout" Target="../slideLayouts/slideLayout1.xml"/><Relationship Id="rId4"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59.jfif"/><Relationship Id="rId2" Type="http://schemas.openxmlformats.org/officeDocument/2006/relationships/image" Target="../media/image58.jf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 Id="rId5" Type="http://schemas.openxmlformats.org/officeDocument/2006/relationships/image" Target="../media/image65.jfif"/><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package" Target="../embeddings/Microsoft_Word_Document.docx"/><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195" y="181177"/>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0" y="2701290"/>
            <a:ext cx="4322445" cy="4157980"/>
            <a:chOff x="0" y="4251"/>
            <a:chExt cx="6807" cy="6548"/>
          </a:xfrm>
        </p:grpSpPr>
        <p:sp>
          <p:nvSpPr>
            <p:cNvPr id="7" name="Rectangles 6"/>
            <p:cNvSpPr/>
            <p:nvPr/>
          </p:nvSpPr>
          <p:spPr>
            <a:xfrm>
              <a:off x="0" y="4251"/>
              <a:ext cx="259" cy="6549"/>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3404" y="7396"/>
              <a:ext cx="259" cy="6549"/>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 Box 1"/>
          <p:cNvSpPr txBox="1"/>
          <p:nvPr/>
        </p:nvSpPr>
        <p:spPr>
          <a:xfrm>
            <a:off x="8260125" y="3068646"/>
            <a:ext cx="4028661" cy="2677656"/>
          </a:xfrm>
          <a:prstGeom prst="rect">
            <a:avLst/>
          </a:prstGeom>
          <a:noFill/>
        </p:spPr>
        <p:txBody>
          <a:bodyPr wrap="square" rtlCol="0">
            <a:spAutoFit/>
          </a:bodyPr>
          <a:lstStyle/>
          <a:p>
            <a:pPr algn="ctr"/>
            <a:endParaRPr lang="tr-TR" altLang="en-US" sz="2800" i="1" dirty="0">
              <a:solidFill>
                <a:srgbClr val="E30613"/>
              </a:solidFill>
              <a:latin typeface="Trebuchet MS" panose="020B0603020202020204" pitchFamily="34" charset="0"/>
              <a:cs typeface="Segoe Print" panose="02000600000000000000" charset="0"/>
            </a:endParaRPr>
          </a:p>
          <a:p>
            <a:pPr algn="ctr"/>
            <a:endParaRPr lang="tr-TR" altLang="en-US" sz="2800" i="1" dirty="0">
              <a:solidFill>
                <a:srgbClr val="E30613"/>
              </a:solidFill>
              <a:latin typeface="Trebuchet MS" panose="020B0603020202020204" pitchFamily="34" charset="0"/>
              <a:cs typeface="Segoe Print" panose="02000600000000000000" charset="0"/>
            </a:endParaRPr>
          </a:p>
          <a:p>
            <a:pPr algn="ctr"/>
            <a:r>
              <a:rPr lang="tr-TR" altLang="en-US" sz="2800" i="1" dirty="0">
                <a:solidFill>
                  <a:srgbClr val="E30613"/>
                </a:solidFill>
                <a:latin typeface="Trebuchet MS" panose="020B0603020202020204" pitchFamily="34" charset="0"/>
                <a:cs typeface="Segoe Print" panose="02000600000000000000" charset="0"/>
              </a:rPr>
              <a:t>2023 YILI SÜRDÜRÜLEBİLİRLİK RAPORU</a:t>
            </a:r>
          </a:p>
          <a:p>
            <a:pPr algn="r"/>
            <a:r>
              <a:rPr lang="tr-TR" altLang="en-US" sz="2800" i="1" dirty="0">
                <a:solidFill>
                  <a:srgbClr val="E30613"/>
                </a:solidFill>
                <a:latin typeface="Trebuchet MS" panose="020B0603020202020204" pitchFamily="34" charset="0"/>
                <a:cs typeface="Segoe Print" panose="02000600000000000000" charset="0"/>
              </a:rPr>
              <a:t> </a:t>
            </a:r>
          </a:p>
        </p:txBody>
      </p:sp>
      <p:pic>
        <p:nvPicPr>
          <p:cNvPr id="4" name="Resim 3">
            <a:extLst>
              <a:ext uri="{FF2B5EF4-FFF2-40B4-BE49-F238E27FC236}">
                <a16:creationId xmlns:a16="http://schemas.microsoft.com/office/drawing/2014/main" id="{68A1C82E-3B6F-40ED-B053-FE58175695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428" y="285226"/>
            <a:ext cx="7862473" cy="6289258"/>
          </a:xfrm>
          <a:prstGeom prst="rect">
            <a:avLst/>
          </a:prstGeom>
        </p:spPr>
      </p:pic>
      <p:pic>
        <p:nvPicPr>
          <p:cNvPr id="5" name="Resim 4">
            <a:extLst>
              <a:ext uri="{FF2B5EF4-FFF2-40B4-BE49-F238E27FC236}">
                <a16:creationId xmlns:a16="http://schemas.microsoft.com/office/drawing/2014/main" id="{342B94F1-B467-4249-A75B-9A596A7A60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3596" y="2256485"/>
            <a:ext cx="1727526" cy="1257696"/>
          </a:xfrm>
          <a:prstGeom prst="rect">
            <a:avLst/>
          </a:prstGeom>
        </p:spPr>
      </p:pic>
    </p:spTree>
    <p:extLst>
      <p:ext uri="{BB962C8B-B14F-4D97-AF65-F5344CB8AC3E}">
        <p14:creationId xmlns:p14="http://schemas.microsoft.com/office/powerpoint/2010/main" val="56469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40564978-C138-470B-BF8A-6074FC0EED63}"/>
              </a:ext>
            </a:extLst>
          </p:cNvPr>
          <p:cNvPicPr>
            <a:picLocks noChangeAspect="1"/>
          </p:cNvPicPr>
          <p:nvPr/>
        </p:nvPicPr>
        <p:blipFill>
          <a:blip r:embed="rId2"/>
          <a:stretch>
            <a:fillRect/>
          </a:stretch>
        </p:blipFill>
        <p:spPr>
          <a:xfrm>
            <a:off x="185591" y="182598"/>
            <a:ext cx="11863844" cy="6492803"/>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DEĞER YARATMA MODELİMİZ</a:t>
            </a:r>
          </a:p>
        </p:txBody>
      </p:sp>
      <p:sp>
        <p:nvSpPr>
          <p:cNvPr id="3" name="Metin kutusu 2"/>
          <p:cNvSpPr txBox="1"/>
          <p:nvPr/>
        </p:nvSpPr>
        <p:spPr>
          <a:xfrm>
            <a:off x="824770" y="1086096"/>
            <a:ext cx="10542460" cy="954107"/>
          </a:xfrm>
          <a:prstGeom prst="rect">
            <a:avLst/>
          </a:prstGeom>
          <a:noFill/>
        </p:spPr>
        <p:txBody>
          <a:bodyPr wrap="square" rtlCol="0">
            <a:spAutoFit/>
          </a:bodyPr>
          <a:lstStyle/>
          <a:p>
            <a:pPr algn="ctr"/>
            <a:endParaRPr lang="tr-TR" sz="2800"/>
          </a:p>
          <a:p>
            <a:pPr algn="ctr"/>
            <a:endParaRPr lang="tr-TR" sz="2800"/>
          </a:p>
        </p:txBody>
      </p:sp>
      <p:graphicFrame>
        <p:nvGraphicFramePr>
          <p:cNvPr id="6" name="Diyagram 5">
            <a:extLst>
              <a:ext uri="{FF2B5EF4-FFF2-40B4-BE49-F238E27FC236}">
                <a16:creationId xmlns:a16="http://schemas.microsoft.com/office/drawing/2014/main" id="{E2AD9FCA-2CD5-4398-A848-61B72F5AD9F7}"/>
              </a:ext>
            </a:extLst>
          </p:cNvPr>
          <p:cNvGraphicFramePr/>
          <p:nvPr>
            <p:extLst>
              <p:ext uri="{D42A27DB-BD31-4B8C-83A1-F6EECF244321}">
                <p14:modId xmlns:p14="http://schemas.microsoft.com/office/powerpoint/2010/main" val="136115958"/>
              </p:ext>
            </p:extLst>
          </p:nvPr>
        </p:nvGraphicFramePr>
        <p:xfrm>
          <a:off x="299710" y="1086096"/>
          <a:ext cx="11510344" cy="54377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Metin kutusu 9">
            <a:extLst>
              <a:ext uri="{FF2B5EF4-FFF2-40B4-BE49-F238E27FC236}">
                <a16:creationId xmlns:a16="http://schemas.microsoft.com/office/drawing/2014/main" id="{8B19D914-C8CD-498D-998D-EFBE9AEA19D6}"/>
              </a:ext>
            </a:extLst>
          </p:cNvPr>
          <p:cNvSpPr txBox="1"/>
          <p:nvPr/>
        </p:nvSpPr>
        <p:spPr>
          <a:xfrm>
            <a:off x="4800556" y="3319354"/>
            <a:ext cx="2633914" cy="646331"/>
          </a:xfrm>
          <a:prstGeom prst="rect">
            <a:avLst/>
          </a:prstGeom>
          <a:noFill/>
        </p:spPr>
        <p:txBody>
          <a:bodyPr wrap="square" rtlCol="0">
            <a:spAutoFit/>
          </a:bodyPr>
          <a:lstStyle/>
          <a:p>
            <a:pPr algn="ctr"/>
            <a:r>
              <a:rPr lang="tr-TR" sz="3600"/>
              <a:t>Değer Katma</a:t>
            </a:r>
          </a:p>
        </p:txBody>
      </p:sp>
      <p:sp>
        <p:nvSpPr>
          <p:cNvPr id="11" name="Metin kutusu 10">
            <a:extLst>
              <a:ext uri="{FF2B5EF4-FFF2-40B4-BE49-F238E27FC236}">
                <a16:creationId xmlns:a16="http://schemas.microsoft.com/office/drawing/2014/main" id="{CB6BE034-2DF5-4CB6-9F0C-B6EA8C723FE9}"/>
              </a:ext>
            </a:extLst>
          </p:cNvPr>
          <p:cNvSpPr txBox="1"/>
          <p:nvPr/>
        </p:nvSpPr>
        <p:spPr>
          <a:xfrm>
            <a:off x="1284201" y="1203019"/>
            <a:ext cx="3309496" cy="1200329"/>
          </a:xfrm>
          <a:prstGeom prst="rect">
            <a:avLst/>
          </a:prstGeom>
          <a:noFill/>
        </p:spPr>
        <p:txBody>
          <a:bodyPr wrap="none" rtlCol="0">
            <a:spAutoFit/>
          </a:bodyPr>
          <a:lstStyle/>
          <a:p>
            <a:r>
              <a:rPr lang="tr-TR" sz="2400"/>
              <a:t>Misafir odaklı hizmet</a:t>
            </a:r>
          </a:p>
          <a:p>
            <a:r>
              <a:rPr lang="tr-TR" sz="2400"/>
              <a:t>Rekabetçi hizmet anlayışı</a:t>
            </a:r>
          </a:p>
          <a:p>
            <a:r>
              <a:rPr lang="tr-TR" sz="2400"/>
              <a:t>Hizmette mükemmellik</a:t>
            </a:r>
          </a:p>
        </p:txBody>
      </p:sp>
      <p:sp>
        <p:nvSpPr>
          <p:cNvPr id="12" name="Metin kutusu 11">
            <a:extLst>
              <a:ext uri="{FF2B5EF4-FFF2-40B4-BE49-F238E27FC236}">
                <a16:creationId xmlns:a16="http://schemas.microsoft.com/office/drawing/2014/main" id="{3520F682-1B8B-4B41-AAA3-57F3F88B27A1}"/>
              </a:ext>
            </a:extLst>
          </p:cNvPr>
          <p:cNvSpPr txBox="1"/>
          <p:nvPr/>
        </p:nvSpPr>
        <p:spPr>
          <a:xfrm>
            <a:off x="299710" y="4954596"/>
            <a:ext cx="3562898" cy="1200329"/>
          </a:xfrm>
          <a:prstGeom prst="rect">
            <a:avLst/>
          </a:prstGeom>
          <a:noFill/>
        </p:spPr>
        <p:txBody>
          <a:bodyPr wrap="none" rtlCol="0">
            <a:spAutoFit/>
          </a:bodyPr>
          <a:lstStyle/>
          <a:p>
            <a:r>
              <a:rPr lang="tr-TR" sz="2400"/>
              <a:t>Kurumsal yönetim</a:t>
            </a:r>
          </a:p>
          <a:p>
            <a:r>
              <a:rPr lang="tr-TR" sz="2400"/>
              <a:t>Karbon ayak izi</a:t>
            </a:r>
          </a:p>
          <a:p>
            <a:r>
              <a:rPr lang="tr-TR" sz="2400"/>
              <a:t>Topluma üst düzeyde fayda</a:t>
            </a:r>
          </a:p>
        </p:txBody>
      </p:sp>
      <p:sp>
        <p:nvSpPr>
          <p:cNvPr id="13" name="Metin kutusu 12">
            <a:extLst>
              <a:ext uri="{FF2B5EF4-FFF2-40B4-BE49-F238E27FC236}">
                <a16:creationId xmlns:a16="http://schemas.microsoft.com/office/drawing/2014/main" id="{F7CEE4FD-AD33-4F35-965C-E18D85CDF92F}"/>
              </a:ext>
            </a:extLst>
          </p:cNvPr>
          <p:cNvSpPr txBox="1"/>
          <p:nvPr/>
        </p:nvSpPr>
        <p:spPr>
          <a:xfrm>
            <a:off x="9223514" y="4404468"/>
            <a:ext cx="2586540" cy="2308324"/>
          </a:xfrm>
          <a:prstGeom prst="rect">
            <a:avLst/>
          </a:prstGeom>
          <a:noFill/>
        </p:spPr>
        <p:txBody>
          <a:bodyPr wrap="square" rtlCol="0">
            <a:spAutoFit/>
          </a:bodyPr>
          <a:lstStyle/>
          <a:p>
            <a:r>
              <a:rPr lang="tr-TR" sz="2400"/>
              <a:t>Yetkinlik, liderlik</a:t>
            </a:r>
          </a:p>
          <a:p>
            <a:r>
              <a:rPr lang="tr-TR" sz="2400"/>
              <a:t>Eğitim</a:t>
            </a:r>
          </a:p>
          <a:p>
            <a:r>
              <a:rPr lang="tr-TR" sz="2400"/>
              <a:t>Sosyal haklar</a:t>
            </a:r>
          </a:p>
          <a:p>
            <a:r>
              <a:rPr lang="tr-TR" sz="2400"/>
              <a:t>Eşitlik</a:t>
            </a:r>
          </a:p>
          <a:p>
            <a:r>
              <a:rPr lang="tr-TR" sz="2400"/>
              <a:t>Yüksek performans</a:t>
            </a:r>
          </a:p>
          <a:p>
            <a:r>
              <a:rPr lang="tr-TR" sz="2400"/>
              <a:t>Ekip kültürü</a:t>
            </a:r>
          </a:p>
        </p:txBody>
      </p:sp>
      <p:pic>
        <p:nvPicPr>
          <p:cNvPr id="41" name="Resim 40">
            <a:extLst>
              <a:ext uri="{FF2B5EF4-FFF2-40B4-BE49-F238E27FC236}">
                <a16:creationId xmlns:a16="http://schemas.microsoft.com/office/drawing/2014/main" id="{9516ABFF-9A68-4D17-8D3C-109FD984AFE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4201" y="3334082"/>
            <a:ext cx="1080000" cy="1080000"/>
          </a:xfrm>
          <a:prstGeom prst="rect">
            <a:avLst/>
          </a:prstGeom>
        </p:spPr>
      </p:pic>
      <p:pic>
        <p:nvPicPr>
          <p:cNvPr id="42" name="Resim 41">
            <a:extLst>
              <a:ext uri="{FF2B5EF4-FFF2-40B4-BE49-F238E27FC236}">
                <a16:creationId xmlns:a16="http://schemas.microsoft.com/office/drawing/2014/main" id="{457B505C-EB59-4A8A-B466-4B010DDE2F4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94754" y="3319354"/>
            <a:ext cx="1080000" cy="1080000"/>
          </a:xfrm>
          <a:prstGeom prst="rect">
            <a:avLst/>
          </a:prstGeom>
        </p:spPr>
      </p:pic>
      <p:pic>
        <p:nvPicPr>
          <p:cNvPr id="43" name="Resim 42">
            <a:extLst>
              <a:ext uri="{FF2B5EF4-FFF2-40B4-BE49-F238E27FC236}">
                <a16:creationId xmlns:a16="http://schemas.microsoft.com/office/drawing/2014/main" id="{ED059555-5399-4135-A254-D387CD02EE6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574819" y="3319354"/>
            <a:ext cx="1080000" cy="1080000"/>
          </a:xfrm>
          <a:prstGeom prst="rect">
            <a:avLst/>
          </a:prstGeom>
        </p:spPr>
      </p:pic>
      <p:pic>
        <p:nvPicPr>
          <p:cNvPr id="44" name="Resim 43">
            <a:extLst>
              <a:ext uri="{FF2B5EF4-FFF2-40B4-BE49-F238E27FC236}">
                <a16:creationId xmlns:a16="http://schemas.microsoft.com/office/drawing/2014/main" id="{DB09C95E-E7A2-4B64-8495-502E2E6D19D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00721" y="3334082"/>
            <a:ext cx="1080000" cy="1080000"/>
          </a:xfrm>
          <a:prstGeom prst="rect">
            <a:avLst/>
          </a:prstGeom>
        </p:spPr>
      </p:pic>
      <p:pic>
        <p:nvPicPr>
          <p:cNvPr id="45" name="Resim 44">
            <a:extLst>
              <a:ext uri="{FF2B5EF4-FFF2-40B4-BE49-F238E27FC236}">
                <a16:creationId xmlns:a16="http://schemas.microsoft.com/office/drawing/2014/main" id="{F7B549FE-1ECB-4FD1-B647-D9A85DEEE5C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750053" y="3319354"/>
            <a:ext cx="1080000" cy="1080000"/>
          </a:xfrm>
          <a:prstGeom prst="rect">
            <a:avLst/>
          </a:prstGeom>
        </p:spPr>
      </p:pic>
      <p:pic>
        <p:nvPicPr>
          <p:cNvPr id="47" name="Resim 46">
            <a:extLst>
              <a:ext uri="{FF2B5EF4-FFF2-40B4-BE49-F238E27FC236}">
                <a16:creationId xmlns:a16="http://schemas.microsoft.com/office/drawing/2014/main" id="{97E70E15-CA5E-4154-8D85-88D1ED900512}"/>
              </a:ext>
            </a:extLst>
          </p:cNvPr>
          <p:cNvPicPr>
            <a:picLocks noChangeAspect="1"/>
          </p:cNvPicPr>
          <p:nvPr/>
        </p:nvPicPr>
        <p:blipFill>
          <a:blip r:embed="rId13"/>
          <a:stretch>
            <a:fillRect/>
          </a:stretch>
        </p:blipFill>
        <p:spPr>
          <a:xfrm>
            <a:off x="2624079" y="3320268"/>
            <a:ext cx="1079086" cy="1079086"/>
          </a:xfrm>
          <a:prstGeom prst="rect">
            <a:avLst/>
          </a:prstGeom>
        </p:spPr>
      </p:pic>
      <p:pic>
        <p:nvPicPr>
          <p:cNvPr id="49" name="Resim 48">
            <a:extLst>
              <a:ext uri="{FF2B5EF4-FFF2-40B4-BE49-F238E27FC236}">
                <a16:creationId xmlns:a16="http://schemas.microsoft.com/office/drawing/2014/main" id="{02954AA7-AEA7-4A5D-BF1C-1DBD2C09E03A}"/>
              </a:ext>
            </a:extLst>
          </p:cNvPr>
          <p:cNvPicPr>
            <a:picLocks noChangeAspect="1"/>
          </p:cNvPicPr>
          <p:nvPr/>
        </p:nvPicPr>
        <p:blipFill>
          <a:blip r:embed="rId14"/>
          <a:stretch>
            <a:fillRect/>
          </a:stretch>
        </p:blipFill>
        <p:spPr>
          <a:xfrm>
            <a:off x="7646505" y="1138191"/>
            <a:ext cx="1079086" cy="1079086"/>
          </a:xfrm>
          <a:prstGeom prst="rect">
            <a:avLst/>
          </a:prstGeom>
        </p:spPr>
      </p:pic>
      <p:pic>
        <p:nvPicPr>
          <p:cNvPr id="51" name="Resim 50">
            <a:extLst>
              <a:ext uri="{FF2B5EF4-FFF2-40B4-BE49-F238E27FC236}">
                <a16:creationId xmlns:a16="http://schemas.microsoft.com/office/drawing/2014/main" id="{A664EF7F-3E6A-4EE7-84D8-03F277025CE3}"/>
              </a:ext>
            </a:extLst>
          </p:cNvPr>
          <p:cNvPicPr>
            <a:picLocks noChangeAspect="1"/>
          </p:cNvPicPr>
          <p:nvPr/>
        </p:nvPicPr>
        <p:blipFill>
          <a:blip r:embed="rId15"/>
          <a:stretch>
            <a:fillRect/>
          </a:stretch>
        </p:blipFill>
        <p:spPr>
          <a:xfrm>
            <a:off x="8781958" y="1138191"/>
            <a:ext cx="1079086" cy="1079086"/>
          </a:xfrm>
          <a:prstGeom prst="rect">
            <a:avLst/>
          </a:prstGeom>
        </p:spPr>
      </p:pic>
    </p:spTree>
    <p:extLst>
      <p:ext uri="{BB962C8B-B14F-4D97-AF65-F5344CB8AC3E}">
        <p14:creationId xmlns:p14="http://schemas.microsoft.com/office/powerpoint/2010/main" val="3917733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İSTİHDAMLARIMIZ</a:t>
            </a:r>
          </a:p>
        </p:txBody>
      </p:sp>
      <p:sp>
        <p:nvSpPr>
          <p:cNvPr id="4" name="Metin kutusu 3">
            <a:extLst>
              <a:ext uri="{FF2B5EF4-FFF2-40B4-BE49-F238E27FC236}">
                <a16:creationId xmlns:a16="http://schemas.microsoft.com/office/drawing/2014/main" id="{AB178539-9213-48C7-A0D3-FFBDF42B314D}"/>
              </a:ext>
            </a:extLst>
          </p:cNvPr>
          <p:cNvSpPr txBox="1"/>
          <p:nvPr/>
        </p:nvSpPr>
        <p:spPr>
          <a:xfrm>
            <a:off x="5077462" y="1075648"/>
            <a:ext cx="1460656" cy="338554"/>
          </a:xfrm>
          <a:prstGeom prst="rect">
            <a:avLst/>
          </a:prstGeom>
          <a:noFill/>
        </p:spPr>
        <p:txBody>
          <a:bodyPr wrap="none" rtlCol="0">
            <a:spAutoFit/>
          </a:bodyPr>
          <a:lstStyle/>
          <a:p>
            <a:r>
              <a:rPr lang="tr-TR" sz="1600" b="1" dirty="0"/>
              <a:t>KADIN / ERKEK</a:t>
            </a:r>
          </a:p>
        </p:txBody>
      </p:sp>
      <p:graphicFrame>
        <p:nvGraphicFramePr>
          <p:cNvPr id="13" name="Grafik 12">
            <a:extLst>
              <a:ext uri="{FF2B5EF4-FFF2-40B4-BE49-F238E27FC236}">
                <a16:creationId xmlns:a16="http://schemas.microsoft.com/office/drawing/2014/main" id="{E7D02A3A-B062-46D8-BC83-CFF751A6DE57}"/>
              </a:ext>
            </a:extLst>
          </p:cNvPr>
          <p:cNvGraphicFramePr>
            <a:graphicFrameLocks/>
          </p:cNvGraphicFramePr>
          <p:nvPr>
            <p:extLst>
              <p:ext uri="{D42A27DB-BD31-4B8C-83A1-F6EECF244321}">
                <p14:modId xmlns:p14="http://schemas.microsoft.com/office/powerpoint/2010/main" val="2096592439"/>
              </p:ext>
            </p:extLst>
          </p:nvPr>
        </p:nvGraphicFramePr>
        <p:xfrm>
          <a:off x="328295" y="1404937"/>
          <a:ext cx="11481760" cy="503806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91313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İSTİHDAMLARIMIZ</a:t>
            </a:r>
          </a:p>
        </p:txBody>
      </p:sp>
      <p:sp>
        <p:nvSpPr>
          <p:cNvPr id="16" name="Metin kutusu 15">
            <a:extLst>
              <a:ext uri="{FF2B5EF4-FFF2-40B4-BE49-F238E27FC236}">
                <a16:creationId xmlns:a16="http://schemas.microsoft.com/office/drawing/2014/main" id="{3A71350D-A182-4B7B-A0D9-0E885EBF6556}"/>
              </a:ext>
            </a:extLst>
          </p:cNvPr>
          <p:cNvSpPr txBox="1"/>
          <p:nvPr/>
        </p:nvSpPr>
        <p:spPr>
          <a:xfrm>
            <a:off x="5263763" y="966906"/>
            <a:ext cx="1236364" cy="338554"/>
          </a:xfrm>
          <a:prstGeom prst="rect">
            <a:avLst/>
          </a:prstGeom>
          <a:noFill/>
        </p:spPr>
        <p:txBody>
          <a:bodyPr wrap="none" rtlCol="0">
            <a:spAutoFit/>
          </a:bodyPr>
          <a:lstStyle/>
          <a:p>
            <a:r>
              <a:rPr lang="tr-TR" sz="1600" b="1"/>
              <a:t>YAŞ ARALIĞI</a:t>
            </a:r>
          </a:p>
        </p:txBody>
      </p:sp>
      <p:graphicFrame>
        <p:nvGraphicFramePr>
          <p:cNvPr id="10" name="Grafik 9">
            <a:extLst>
              <a:ext uri="{FF2B5EF4-FFF2-40B4-BE49-F238E27FC236}">
                <a16:creationId xmlns:a16="http://schemas.microsoft.com/office/drawing/2014/main" id="{589171D1-37F6-4D24-A0B7-14CAF2926898}"/>
              </a:ext>
            </a:extLst>
          </p:cNvPr>
          <p:cNvGraphicFramePr>
            <a:graphicFrameLocks/>
          </p:cNvGraphicFramePr>
          <p:nvPr>
            <p:extLst>
              <p:ext uri="{D42A27DB-BD31-4B8C-83A1-F6EECF244321}">
                <p14:modId xmlns:p14="http://schemas.microsoft.com/office/powerpoint/2010/main" val="13038860"/>
              </p:ext>
            </p:extLst>
          </p:nvPr>
        </p:nvGraphicFramePr>
        <p:xfrm>
          <a:off x="299710" y="1139482"/>
          <a:ext cx="11404609" cy="54735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8779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44950"/>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7" y="316511"/>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İSTİHDAMLARIMIZ</a:t>
            </a:r>
          </a:p>
        </p:txBody>
      </p:sp>
      <p:sp>
        <p:nvSpPr>
          <p:cNvPr id="34" name="Metin kutusu 33">
            <a:extLst>
              <a:ext uri="{FF2B5EF4-FFF2-40B4-BE49-F238E27FC236}">
                <a16:creationId xmlns:a16="http://schemas.microsoft.com/office/drawing/2014/main" id="{0F50CFE9-1FCC-4DEF-8109-6409F9492E67}"/>
              </a:ext>
            </a:extLst>
          </p:cNvPr>
          <p:cNvSpPr txBox="1"/>
          <p:nvPr/>
        </p:nvSpPr>
        <p:spPr>
          <a:xfrm>
            <a:off x="5696199" y="1019324"/>
            <a:ext cx="788999" cy="338554"/>
          </a:xfrm>
          <a:prstGeom prst="rect">
            <a:avLst/>
          </a:prstGeom>
          <a:noFill/>
        </p:spPr>
        <p:txBody>
          <a:bodyPr wrap="none" rtlCol="0">
            <a:spAutoFit/>
          </a:bodyPr>
          <a:lstStyle/>
          <a:p>
            <a:r>
              <a:rPr lang="tr-TR" sz="1600" b="1"/>
              <a:t>UYRUK</a:t>
            </a:r>
          </a:p>
        </p:txBody>
      </p:sp>
      <p:graphicFrame>
        <p:nvGraphicFramePr>
          <p:cNvPr id="10" name="Grafik 9">
            <a:extLst>
              <a:ext uri="{FF2B5EF4-FFF2-40B4-BE49-F238E27FC236}">
                <a16:creationId xmlns:a16="http://schemas.microsoft.com/office/drawing/2014/main" id="{96897D48-675E-4F89-B00D-079F36028E69}"/>
              </a:ext>
            </a:extLst>
          </p:cNvPr>
          <p:cNvGraphicFramePr>
            <a:graphicFrameLocks/>
          </p:cNvGraphicFramePr>
          <p:nvPr>
            <p:extLst>
              <p:ext uri="{D42A27DB-BD31-4B8C-83A1-F6EECF244321}">
                <p14:modId xmlns:p14="http://schemas.microsoft.com/office/powerpoint/2010/main" val="1910804110"/>
              </p:ext>
            </p:extLst>
          </p:nvPr>
        </p:nvGraphicFramePr>
        <p:xfrm>
          <a:off x="548640" y="1357878"/>
          <a:ext cx="11169748" cy="51836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79534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3755"/>
            <a:ext cx="11864340" cy="64504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dirty="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14634" y="292037"/>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İSTİHDAMLARIMIZ</a:t>
            </a:r>
          </a:p>
        </p:txBody>
      </p:sp>
      <p:graphicFrame>
        <p:nvGraphicFramePr>
          <p:cNvPr id="65" name="Grafik 64">
            <a:extLst>
              <a:ext uri="{FF2B5EF4-FFF2-40B4-BE49-F238E27FC236}">
                <a16:creationId xmlns:a16="http://schemas.microsoft.com/office/drawing/2014/main" id="{B2874E90-B3F9-4167-889E-760F89B8E7A6}"/>
              </a:ext>
            </a:extLst>
          </p:cNvPr>
          <p:cNvGraphicFramePr>
            <a:graphicFrameLocks/>
          </p:cNvGraphicFramePr>
          <p:nvPr>
            <p:extLst>
              <p:ext uri="{D42A27DB-BD31-4B8C-83A1-F6EECF244321}">
                <p14:modId xmlns:p14="http://schemas.microsoft.com/office/powerpoint/2010/main" val="1481981236"/>
              </p:ext>
            </p:extLst>
          </p:nvPr>
        </p:nvGraphicFramePr>
        <p:xfrm>
          <a:off x="2681094" y="1383527"/>
          <a:ext cx="6384898" cy="508702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k 9">
            <a:extLst>
              <a:ext uri="{FF2B5EF4-FFF2-40B4-BE49-F238E27FC236}">
                <a16:creationId xmlns:a16="http://schemas.microsoft.com/office/drawing/2014/main" id="{0AEE4CE8-E665-4E27-BEE6-41CC6F487DC4}"/>
              </a:ext>
            </a:extLst>
          </p:cNvPr>
          <p:cNvGraphicFramePr>
            <a:graphicFrameLocks/>
          </p:cNvGraphicFramePr>
          <p:nvPr>
            <p:extLst>
              <p:ext uri="{D42A27DB-BD31-4B8C-83A1-F6EECF244321}">
                <p14:modId xmlns:p14="http://schemas.microsoft.com/office/powerpoint/2010/main" val="1117165772"/>
              </p:ext>
            </p:extLst>
          </p:nvPr>
        </p:nvGraphicFramePr>
        <p:xfrm>
          <a:off x="590843" y="1383527"/>
          <a:ext cx="11071274" cy="508702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61900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EĞİTİMLERİMİZ</a:t>
            </a:r>
          </a:p>
        </p:txBody>
      </p:sp>
      <p:sp>
        <p:nvSpPr>
          <p:cNvPr id="3" name="Metin kutusu 2"/>
          <p:cNvSpPr txBox="1"/>
          <p:nvPr/>
        </p:nvSpPr>
        <p:spPr>
          <a:xfrm>
            <a:off x="508883" y="1030154"/>
            <a:ext cx="10858347" cy="4430644"/>
          </a:xfrm>
          <a:prstGeom prst="rect">
            <a:avLst/>
          </a:prstGeom>
          <a:noFill/>
        </p:spPr>
        <p:txBody>
          <a:bodyPr wrap="square" rtlCol="0">
            <a:spAutoFit/>
          </a:bodyPr>
          <a:lstStyle/>
          <a:p>
            <a:pPr algn="ctr"/>
            <a:endParaRPr lang="tr-TR" sz="2800" dirty="0"/>
          </a:p>
          <a:p>
            <a:pPr algn="ctr"/>
            <a:endParaRPr lang="tr-TR" sz="2800" dirty="0"/>
          </a:p>
          <a:p>
            <a:pPr algn="ctr"/>
            <a:endParaRPr lang="tr-TR" sz="2800" dirty="0"/>
          </a:p>
          <a:p>
            <a:pPr algn="ctr"/>
            <a:endParaRPr lang="tr-TR" sz="2800" dirty="0"/>
          </a:p>
          <a:p>
            <a:pPr algn="ctr"/>
            <a:endParaRPr lang="tr-TR" sz="2800" dirty="0"/>
          </a:p>
          <a:p>
            <a:pPr algn="ctr"/>
            <a:endParaRPr lang="tr-TR" sz="2800" dirty="0"/>
          </a:p>
          <a:p>
            <a:pPr algn="ctr"/>
            <a:endParaRPr lang="tr-TR" sz="2800" dirty="0"/>
          </a:p>
          <a:p>
            <a:pPr algn="ctr"/>
            <a:endParaRPr lang="tr-TR" sz="2800" dirty="0"/>
          </a:p>
          <a:p>
            <a:pPr algn="ctr"/>
            <a:endParaRPr lang="tr-TR" sz="2800" dirty="0"/>
          </a:p>
          <a:p>
            <a:pPr algn="ctr"/>
            <a:endParaRPr lang="tr-TR" sz="2800" dirty="0"/>
          </a:p>
        </p:txBody>
      </p:sp>
      <p:sp>
        <p:nvSpPr>
          <p:cNvPr id="4" name="Metin kutusu 3">
            <a:extLst>
              <a:ext uri="{FF2B5EF4-FFF2-40B4-BE49-F238E27FC236}">
                <a16:creationId xmlns:a16="http://schemas.microsoft.com/office/drawing/2014/main" id="{9BDE2EF6-9D68-453E-908A-CD345CDE034C}"/>
              </a:ext>
            </a:extLst>
          </p:cNvPr>
          <p:cNvSpPr txBox="1"/>
          <p:nvPr/>
        </p:nvSpPr>
        <p:spPr>
          <a:xfrm>
            <a:off x="5325003" y="964801"/>
            <a:ext cx="1144544" cy="338554"/>
          </a:xfrm>
          <a:prstGeom prst="rect">
            <a:avLst/>
          </a:prstGeom>
          <a:noFill/>
        </p:spPr>
        <p:txBody>
          <a:bodyPr wrap="none" rtlCol="0">
            <a:spAutoFit/>
          </a:bodyPr>
          <a:lstStyle/>
          <a:p>
            <a:r>
              <a:rPr lang="tr-TR" sz="1600" b="1" dirty="0"/>
              <a:t>Adam/Saat</a:t>
            </a:r>
          </a:p>
        </p:txBody>
      </p:sp>
      <p:graphicFrame>
        <p:nvGraphicFramePr>
          <p:cNvPr id="14" name="Grafik 13">
            <a:extLst>
              <a:ext uri="{FF2B5EF4-FFF2-40B4-BE49-F238E27FC236}">
                <a16:creationId xmlns:a16="http://schemas.microsoft.com/office/drawing/2014/main" id="{CA94E7B0-B48A-4C2A-B581-52C9171FE813}"/>
              </a:ext>
            </a:extLst>
          </p:cNvPr>
          <p:cNvGraphicFramePr>
            <a:graphicFrameLocks/>
          </p:cNvGraphicFramePr>
          <p:nvPr>
            <p:extLst>
              <p:ext uri="{D42A27DB-BD31-4B8C-83A1-F6EECF244321}">
                <p14:modId xmlns:p14="http://schemas.microsoft.com/office/powerpoint/2010/main" val="1485527063"/>
              </p:ext>
            </p:extLst>
          </p:nvPr>
        </p:nvGraphicFramePr>
        <p:xfrm>
          <a:off x="328295" y="1195754"/>
          <a:ext cx="11699875" cy="51909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0583505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74"/>
            <a:endParaRPr lang="tr-TR" sz="2400">
              <a:solidFill>
                <a:schemeClr val="tx1"/>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ÇALIŞMA HAYATIMIZ</a:t>
            </a:r>
          </a:p>
        </p:txBody>
      </p:sp>
      <p:sp>
        <p:nvSpPr>
          <p:cNvPr id="12" name="Metin kutusu 11">
            <a:extLst>
              <a:ext uri="{FF2B5EF4-FFF2-40B4-BE49-F238E27FC236}">
                <a16:creationId xmlns:a16="http://schemas.microsoft.com/office/drawing/2014/main" id="{E6994701-5F4F-49FB-806C-7ACDC3793BAA}"/>
              </a:ext>
            </a:extLst>
          </p:cNvPr>
          <p:cNvSpPr txBox="1"/>
          <p:nvPr/>
        </p:nvSpPr>
        <p:spPr>
          <a:xfrm>
            <a:off x="666572" y="1333144"/>
            <a:ext cx="7482553" cy="3139321"/>
          </a:xfrm>
          <a:prstGeom prst="rect">
            <a:avLst/>
          </a:prstGeom>
          <a:noFill/>
        </p:spPr>
        <p:txBody>
          <a:bodyPr wrap="square" rtlCol="0">
            <a:spAutoFit/>
          </a:bodyPr>
          <a:lstStyle/>
          <a:p>
            <a:endParaRPr lang="tr-TR"/>
          </a:p>
          <a:p>
            <a:endParaRPr lang="tr-TR"/>
          </a:p>
          <a:p>
            <a:endParaRPr lang="tr-TR"/>
          </a:p>
          <a:p>
            <a:endParaRPr lang="tr-TR"/>
          </a:p>
          <a:p>
            <a:endParaRPr lang="tr-TR"/>
          </a:p>
          <a:p>
            <a:endParaRPr lang="tr-TR"/>
          </a:p>
          <a:p>
            <a:r>
              <a:rPr lang="tr-TR"/>
              <a:t>Corendon Hotels &amp; Resorts tüm personeline dil sınavına girme hakkı tanır.</a:t>
            </a:r>
          </a:p>
          <a:p>
            <a:endParaRPr lang="tr-TR"/>
          </a:p>
          <a:p>
            <a:r>
              <a:rPr lang="tr-TR"/>
              <a:t>Ana dilleri dışında bildikleri İngilizce, Rusça, Almanca, Fransızca, </a:t>
            </a:r>
            <a:r>
              <a:rPr lang="tr-TR" err="1"/>
              <a:t>Flemenkçe</a:t>
            </a:r>
            <a:r>
              <a:rPr lang="tr-TR"/>
              <a:t> ve Türkçe dillerinde için başarı seviyesine göre her personel dil tazminatından faydalanır.</a:t>
            </a:r>
          </a:p>
        </p:txBody>
      </p:sp>
      <p:pic>
        <p:nvPicPr>
          <p:cNvPr id="13" name="Resim 12">
            <a:extLst>
              <a:ext uri="{FF2B5EF4-FFF2-40B4-BE49-F238E27FC236}">
                <a16:creationId xmlns:a16="http://schemas.microsoft.com/office/drawing/2014/main" id="{5B7DDCEC-C826-4951-BC58-938BF3B862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3590" y="1598753"/>
            <a:ext cx="3069108" cy="4341303"/>
          </a:xfrm>
          <a:prstGeom prst="rect">
            <a:avLst/>
          </a:prstGeom>
        </p:spPr>
      </p:pic>
    </p:spTree>
    <p:extLst>
      <p:ext uri="{BB962C8B-B14F-4D97-AF65-F5344CB8AC3E}">
        <p14:creationId xmlns:p14="http://schemas.microsoft.com/office/powerpoint/2010/main" val="13495892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graphicFrame>
        <p:nvGraphicFramePr>
          <p:cNvPr id="12" name="Grafik 11">
            <a:extLst>
              <a:ext uri="{FF2B5EF4-FFF2-40B4-BE49-F238E27FC236}">
                <a16:creationId xmlns:a16="http://schemas.microsoft.com/office/drawing/2014/main" id="{B835A325-9D7A-426F-87B5-09DB31C8B0AF}"/>
              </a:ext>
            </a:extLst>
          </p:cNvPr>
          <p:cNvGraphicFramePr>
            <a:graphicFrameLocks/>
          </p:cNvGraphicFramePr>
          <p:nvPr>
            <p:extLst>
              <p:ext uri="{D42A27DB-BD31-4B8C-83A1-F6EECF244321}">
                <p14:modId xmlns:p14="http://schemas.microsoft.com/office/powerpoint/2010/main" val="600188848"/>
              </p:ext>
            </p:extLst>
          </p:nvPr>
        </p:nvGraphicFramePr>
        <p:xfrm>
          <a:off x="596348" y="1248353"/>
          <a:ext cx="5675465" cy="51842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fik 9">
            <a:extLst>
              <a:ext uri="{FF2B5EF4-FFF2-40B4-BE49-F238E27FC236}">
                <a16:creationId xmlns:a16="http://schemas.microsoft.com/office/drawing/2014/main" id="{4E8C3059-5F66-47E3-AFBE-1A50F50FEEDB}"/>
              </a:ext>
            </a:extLst>
          </p:cNvPr>
          <p:cNvGraphicFramePr>
            <a:graphicFrameLocks/>
          </p:cNvGraphicFramePr>
          <p:nvPr>
            <p:extLst>
              <p:ext uri="{D42A27DB-BD31-4B8C-83A1-F6EECF244321}">
                <p14:modId xmlns:p14="http://schemas.microsoft.com/office/powerpoint/2010/main" val="2164329448"/>
              </p:ext>
            </p:extLst>
          </p:nvPr>
        </p:nvGraphicFramePr>
        <p:xfrm>
          <a:off x="6271813" y="1655913"/>
          <a:ext cx="5667376" cy="49571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Grafik 13">
            <a:extLst>
              <a:ext uri="{FF2B5EF4-FFF2-40B4-BE49-F238E27FC236}">
                <a16:creationId xmlns:a16="http://schemas.microsoft.com/office/drawing/2014/main" id="{FB0EE25F-E4B9-47A6-910C-321B432CC96D}"/>
              </a:ext>
            </a:extLst>
          </p:cNvPr>
          <p:cNvGraphicFramePr>
            <a:graphicFrameLocks/>
          </p:cNvGraphicFramePr>
          <p:nvPr>
            <p:extLst>
              <p:ext uri="{D42A27DB-BD31-4B8C-83A1-F6EECF244321}">
                <p14:modId xmlns:p14="http://schemas.microsoft.com/office/powerpoint/2010/main" val="1550697020"/>
              </p:ext>
            </p:extLst>
          </p:nvPr>
        </p:nvGraphicFramePr>
        <p:xfrm>
          <a:off x="442695" y="1248353"/>
          <a:ext cx="4876800" cy="29194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798751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202475"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graphicFrame>
        <p:nvGraphicFramePr>
          <p:cNvPr id="6" name="Grafik 5">
            <a:extLst>
              <a:ext uri="{FF2B5EF4-FFF2-40B4-BE49-F238E27FC236}">
                <a16:creationId xmlns:a16="http://schemas.microsoft.com/office/drawing/2014/main" id="{0BDE4759-38F7-4C25-90E2-7B44BCEBB24A}"/>
              </a:ext>
            </a:extLst>
          </p:cNvPr>
          <p:cNvGraphicFramePr>
            <a:graphicFrameLocks/>
          </p:cNvGraphicFramePr>
          <p:nvPr>
            <p:extLst>
              <p:ext uri="{D42A27DB-BD31-4B8C-83A1-F6EECF244321}">
                <p14:modId xmlns:p14="http://schemas.microsoft.com/office/powerpoint/2010/main" val="2658226587"/>
              </p:ext>
            </p:extLst>
          </p:nvPr>
        </p:nvGraphicFramePr>
        <p:xfrm>
          <a:off x="269198" y="1162974"/>
          <a:ext cx="5376627" cy="545007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afik 9">
            <a:extLst>
              <a:ext uri="{FF2B5EF4-FFF2-40B4-BE49-F238E27FC236}">
                <a16:creationId xmlns:a16="http://schemas.microsoft.com/office/drawing/2014/main" id="{6D1FFABA-3253-4246-BE87-568EAFFC7363}"/>
              </a:ext>
            </a:extLst>
          </p:cNvPr>
          <p:cNvGraphicFramePr>
            <a:graphicFrameLocks/>
          </p:cNvGraphicFramePr>
          <p:nvPr>
            <p:extLst>
              <p:ext uri="{D42A27DB-BD31-4B8C-83A1-F6EECF244321}">
                <p14:modId xmlns:p14="http://schemas.microsoft.com/office/powerpoint/2010/main" val="4239655638"/>
              </p:ext>
            </p:extLst>
          </p:nvPr>
        </p:nvGraphicFramePr>
        <p:xfrm>
          <a:off x="5698510" y="2516588"/>
          <a:ext cx="6276975" cy="21621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75786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graphicFrame>
        <p:nvGraphicFramePr>
          <p:cNvPr id="12" name="Grafik 11">
            <a:extLst>
              <a:ext uri="{FF2B5EF4-FFF2-40B4-BE49-F238E27FC236}">
                <a16:creationId xmlns:a16="http://schemas.microsoft.com/office/drawing/2014/main" id="{F05D81C6-8479-4279-B506-A255CB71D0FE}"/>
              </a:ext>
            </a:extLst>
          </p:cNvPr>
          <p:cNvGraphicFramePr>
            <a:graphicFrameLocks/>
          </p:cNvGraphicFramePr>
          <p:nvPr>
            <p:extLst>
              <p:ext uri="{D42A27DB-BD31-4B8C-83A1-F6EECF244321}">
                <p14:modId xmlns:p14="http://schemas.microsoft.com/office/powerpoint/2010/main" val="1751143729"/>
              </p:ext>
            </p:extLst>
          </p:nvPr>
        </p:nvGraphicFramePr>
        <p:xfrm>
          <a:off x="550416" y="1535837"/>
          <a:ext cx="11176986" cy="398607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00327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7" y="27552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İÇİNDEKİLER</a:t>
            </a:r>
          </a:p>
        </p:txBody>
      </p:sp>
      <p:sp>
        <p:nvSpPr>
          <p:cNvPr id="2" name="Metin kutusu 1">
            <a:extLst>
              <a:ext uri="{FF2B5EF4-FFF2-40B4-BE49-F238E27FC236}">
                <a16:creationId xmlns:a16="http://schemas.microsoft.com/office/drawing/2014/main" id="{2108C818-2B15-4B68-A001-64DC40EF8644}"/>
              </a:ext>
            </a:extLst>
          </p:cNvPr>
          <p:cNvSpPr txBox="1"/>
          <p:nvPr/>
        </p:nvSpPr>
        <p:spPr>
          <a:xfrm>
            <a:off x="562586" y="1304013"/>
            <a:ext cx="10481776" cy="5262979"/>
          </a:xfrm>
          <a:prstGeom prst="rect">
            <a:avLst/>
          </a:prstGeom>
          <a:noFill/>
        </p:spPr>
        <p:txBody>
          <a:bodyPr wrap="square" rtlCol="0">
            <a:spAutoFit/>
          </a:bodyPr>
          <a:lstStyle/>
          <a:p>
            <a:pPr lvl="0" defTabSz="914174"/>
            <a:r>
              <a:rPr lang="tr-TR" sz="2400">
                <a:solidFill>
                  <a:prstClr val="black"/>
                </a:solidFill>
              </a:rPr>
              <a:t>Biz Kimiz</a:t>
            </a:r>
          </a:p>
          <a:p>
            <a:pPr lvl="0" defTabSz="914174"/>
            <a:r>
              <a:rPr lang="tr-TR" sz="2400">
                <a:solidFill>
                  <a:prstClr val="black"/>
                </a:solidFill>
              </a:rPr>
              <a:t>Entegre Kalite Politikamız</a:t>
            </a:r>
          </a:p>
          <a:p>
            <a:pPr lvl="0" defTabSz="914174"/>
            <a:r>
              <a:rPr lang="tr-TR" sz="2400">
                <a:solidFill>
                  <a:prstClr val="black"/>
                </a:solidFill>
              </a:rPr>
              <a:t>Sürdürülebilirlik Politikalarımız</a:t>
            </a:r>
          </a:p>
          <a:p>
            <a:pPr lvl="0" defTabSz="914174"/>
            <a:r>
              <a:rPr lang="tr-TR" sz="2400">
                <a:solidFill>
                  <a:prstClr val="black"/>
                </a:solidFill>
              </a:rPr>
              <a:t>Kilometre Taşlarımız</a:t>
            </a:r>
          </a:p>
          <a:p>
            <a:pPr lvl="0" defTabSz="914174"/>
            <a:r>
              <a:rPr lang="tr-TR" sz="2400">
                <a:solidFill>
                  <a:prstClr val="black"/>
                </a:solidFill>
              </a:rPr>
              <a:t>Değer Yaratma Modelimiz</a:t>
            </a:r>
          </a:p>
          <a:p>
            <a:pPr lvl="0" defTabSz="914174"/>
            <a:r>
              <a:rPr lang="tr-TR" sz="2400">
                <a:solidFill>
                  <a:prstClr val="black"/>
                </a:solidFill>
              </a:rPr>
              <a:t>İstihdamlarımız</a:t>
            </a:r>
          </a:p>
          <a:p>
            <a:pPr marL="342900" lvl="0" indent="-342900" defTabSz="914174">
              <a:buFont typeface="Arial" panose="020B0604020202020204" pitchFamily="34" charset="0"/>
              <a:buChar char="•"/>
            </a:pPr>
            <a:r>
              <a:rPr lang="tr-TR" sz="2400">
                <a:solidFill>
                  <a:prstClr val="black"/>
                </a:solidFill>
              </a:rPr>
              <a:t>Kadın / Erkek</a:t>
            </a:r>
          </a:p>
          <a:p>
            <a:pPr marL="342900" lvl="0" indent="-342900" defTabSz="914174">
              <a:buFont typeface="Arial" panose="020B0604020202020204" pitchFamily="34" charset="0"/>
              <a:buChar char="•"/>
            </a:pPr>
            <a:r>
              <a:rPr lang="tr-TR" sz="2400">
                <a:solidFill>
                  <a:prstClr val="black"/>
                </a:solidFill>
              </a:rPr>
              <a:t>Yaş Aralığı</a:t>
            </a:r>
          </a:p>
          <a:p>
            <a:pPr marL="342900" lvl="0" indent="-342900" defTabSz="914174">
              <a:buFont typeface="Arial" panose="020B0604020202020204" pitchFamily="34" charset="0"/>
              <a:buChar char="•"/>
            </a:pPr>
            <a:r>
              <a:rPr lang="tr-TR" sz="2400">
                <a:solidFill>
                  <a:prstClr val="black"/>
                </a:solidFill>
              </a:rPr>
              <a:t>Uyruk</a:t>
            </a:r>
          </a:p>
          <a:p>
            <a:pPr marL="342900" lvl="0" indent="-342900" defTabSz="914174">
              <a:buFont typeface="Arial" panose="020B0604020202020204" pitchFamily="34" charset="0"/>
              <a:buChar char="•"/>
            </a:pPr>
            <a:r>
              <a:rPr lang="tr-TR" sz="2400">
                <a:solidFill>
                  <a:prstClr val="black"/>
                </a:solidFill>
              </a:rPr>
              <a:t>Yerleşim Yeri</a:t>
            </a:r>
          </a:p>
          <a:p>
            <a:pPr marL="342900" lvl="0" indent="-342900" defTabSz="914174">
              <a:buFont typeface="Arial" panose="020B0604020202020204" pitchFamily="34" charset="0"/>
              <a:buChar char="•"/>
            </a:pPr>
            <a:r>
              <a:rPr lang="tr-TR" sz="2400">
                <a:solidFill>
                  <a:prstClr val="black"/>
                </a:solidFill>
              </a:rPr>
              <a:t>Yerel İstihdam Oranı</a:t>
            </a:r>
          </a:p>
          <a:p>
            <a:pPr defTabSz="914174"/>
            <a:r>
              <a:rPr lang="tr-TR" sz="2400">
                <a:solidFill>
                  <a:prstClr val="black"/>
                </a:solidFill>
              </a:rPr>
              <a:t>Eğitimlerimiz</a:t>
            </a:r>
          </a:p>
          <a:p>
            <a:pPr lvl="0" defTabSz="914174"/>
            <a:endParaRPr lang="tr-TR" sz="2400">
              <a:solidFill>
                <a:prstClr val="black"/>
              </a:solidFill>
            </a:endParaRPr>
          </a:p>
          <a:p>
            <a:pPr marL="342900" lvl="0" indent="-342900" defTabSz="914174">
              <a:buFont typeface="Arial" panose="020B0604020202020204" pitchFamily="34" charset="0"/>
              <a:buChar char="•"/>
            </a:pPr>
            <a:endParaRPr lang="tr-TR" sz="2400">
              <a:solidFill>
                <a:prstClr val="black"/>
              </a:solidFill>
            </a:endParaRPr>
          </a:p>
        </p:txBody>
      </p:sp>
    </p:spTree>
    <p:extLst>
      <p:ext uri="{BB962C8B-B14F-4D97-AF65-F5344CB8AC3E}">
        <p14:creationId xmlns:p14="http://schemas.microsoft.com/office/powerpoint/2010/main" val="3834460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sp>
        <p:nvSpPr>
          <p:cNvPr id="3" name="Metin kutusu 2"/>
          <p:cNvSpPr txBox="1"/>
          <p:nvPr/>
        </p:nvSpPr>
        <p:spPr>
          <a:xfrm>
            <a:off x="4789695" y="3845126"/>
            <a:ext cx="10542460" cy="4401205"/>
          </a:xfrm>
          <a:prstGeom prst="rect">
            <a:avLst/>
          </a:prstGeom>
          <a:noFill/>
        </p:spPr>
        <p:txBody>
          <a:bodyPr wrap="square" rtlCol="0">
            <a:spAutoFit/>
          </a:bodyPr>
          <a:lstStyle/>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p:txBody>
      </p:sp>
      <p:graphicFrame>
        <p:nvGraphicFramePr>
          <p:cNvPr id="10" name="Grafik 9">
            <a:extLst>
              <a:ext uri="{FF2B5EF4-FFF2-40B4-BE49-F238E27FC236}">
                <a16:creationId xmlns:a16="http://schemas.microsoft.com/office/drawing/2014/main" id="{CD7103BA-2310-4EB6-9C85-BC9EA20D6F8B}"/>
              </a:ext>
            </a:extLst>
          </p:cNvPr>
          <p:cNvGraphicFramePr>
            <a:graphicFrameLocks/>
          </p:cNvGraphicFramePr>
          <p:nvPr>
            <p:extLst>
              <p:ext uri="{D42A27DB-BD31-4B8C-83A1-F6EECF244321}">
                <p14:modId xmlns:p14="http://schemas.microsoft.com/office/powerpoint/2010/main" val="1837154776"/>
              </p:ext>
            </p:extLst>
          </p:nvPr>
        </p:nvGraphicFramePr>
        <p:xfrm>
          <a:off x="416459" y="1294647"/>
          <a:ext cx="11316832" cy="49213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35588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195" y="181292"/>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ÇEVRE ÜZERİNDEKİ ETKİLERİMİZ</a:t>
            </a:r>
          </a:p>
        </p:txBody>
      </p:sp>
      <p:sp>
        <p:nvSpPr>
          <p:cNvPr id="3" name="Metin kutusu 2"/>
          <p:cNvSpPr txBox="1"/>
          <p:nvPr/>
        </p:nvSpPr>
        <p:spPr>
          <a:xfrm>
            <a:off x="4789695" y="3845126"/>
            <a:ext cx="10542460" cy="4401205"/>
          </a:xfrm>
          <a:prstGeom prst="rect">
            <a:avLst/>
          </a:prstGeom>
          <a:noFill/>
        </p:spPr>
        <p:txBody>
          <a:bodyPr wrap="square" rtlCol="0">
            <a:spAutoFit/>
          </a:bodyPr>
          <a:lstStyle/>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a:p>
            <a:pPr algn="ctr"/>
            <a:endParaRPr lang="tr-TR" sz="2800"/>
          </a:p>
        </p:txBody>
      </p:sp>
      <p:graphicFrame>
        <p:nvGraphicFramePr>
          <p:cNvPr id="12" name="Grafik 11">
            <a:extLst>
              <a:ext uri="{FF2B5EF4-FFF2-40B4-BE49-F238E27FC236}">
                <a16:creationId xmlns:a16="http://schemas.microsoft.com/office/drawing/2014/main" id="{5B9DD469-425F-45CB-ADAD-F7007A607732}"/>
              </a:ext>
            </a:extLst>
          </p:cNvPr>
          <p:cNvGraphicFramePr>
            <a:graphicFrameLocks/>
          </p:cNvGraphicFramePr>
          <p:nvPr>
            <p:extLst>
              <p:ext uri="{D42A27DB-BD31-4B8C-83A1-F6EECF244321}">
                <p14:modId xmlns:p14="http://schemas.microsoft.com/office/powerpoint/2010/main" val="2733969193"/>
              </p:ext>
            </p:extLst>
          </p:nvPr>
        </p:nvGraphicFramePr>
        <p:xfrm>
          <a:off x="370449" y="1915065"/>
          <a:ext cx="5508913" cy="33873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afik 12">
            <a:extLst>
              <a:ext uri="{FF2B5EF4-FFF2-40B4-BE49-F238E27FC236}">
                <a16:creationId xmlns:a16="http://schemas.microsoft.com/office/drawing/2014/main" id="{F1BB65EE-C230-4A26-973B-C07193446337}"/>
              </a:ext>
            </a:extLst>
          </p:cNvPr>
          <p:cNvGraphicFramePr>
            <a:graphicFrameLocks/>
          </p:cNvGraphicFramePr>
          <p:nvPr>
            <p:extLst>
              <p:ext uri="{D42A27DB-BD31-4B8C-83A1-F6EECF244321}">
                <p14:modId xmlns:p14="http://schemas.microsoft.com/office/powerpoint/2010/main" val="2599919201"/>
              </p:ext>
            </p:extLst>
          </p:nvPr>
        </p:nvGraphicFramePr>
        <p:xfrm>
          <a:off x="5803123" y="1697912"/>
          <a:ext cx="5920668" cy="42944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536497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299710" y="181292"/>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174" rtl="0" eaLnBrk="1" fontAlgn="auto" latinLnBrk="0" hangingPunct="1">
              <a:lnSpc>
                <a:spcPct val="100000"/>
              </a:lnSpc>
              <a:spcBef>
                <a:spcPts val="0"/>
              </a:spcBef>
              <a:spcAft>
                <a:spcPts val="0"/>
              </a:spcAft>
              <a:buClrTx/>
              <a:buSzTx/>
              <a:buFont typeface="+mj-lt"/>
              <a:buAutoNum type="arabicPeriod"/>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a:ln>
                  <a:noFill/>
                </a:ln>
                <a:solidFill>
                  <a:prstClr val="white"/>
                </a:solidFill>
                <a:effectLst/>
                <a:uLnTx/>
                <a:uFillTx/>
                <a:latin typeface="Trebuchet MS" panose="020B0603020202020204" pitchFamily="34" charset="0"/>
                <a:ea typeface="+mn-ea"/>
                <a:cs typeface="+mn-cs"/>
              </a:rPr>
              <a:t>GERİ KAZANIMLAR</a:t>
            </a:r>
          </a:p>
        </p:txBody>
      </p:sp>
      <p:graphicFrame>
        <p:nvGraphicFramePr>
          <p:cNvPr id="13" name="Grafik 12">
            <a:extLst>
              <a:ext uri="{FF2B5EF4-FFF2-40B4-BE49-F238E27FC236}">
                <a16:creationId xmlns:a16="http://schemas.microsoft.com/office/drawing/2014/main" id="{136E1A86-B7C5-4B07-83E5-63AF2727CCDD}"/>
              </a:ext>
            </a:extLst>
          </p:cNvPr>
          <p:cNvGraphicFramePr>
            <a:graphicFrameLocks/>
          </p:cNvGraphicFramePr>
          <p:nvPr>
            <p:extLst>
              <p:ext uri="{D42A27DB-BD31-4B8C-83A1-F6EECF244321}">
                <p14:modId xmlns:p14="http://schemas.microsoft.com/office/powerpoint/2010/main" val="1637018790"/>
              </p:ext>
            </p:extLst>
          </p:nvPr>
        </p:nvGraphicFramePr>
        <p:xfrm>
          <a:off x="299710" y="1215581"/>
          <a:ext cx="5111452" cy="493811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afik 14">
            <a:extLst>
              <a:ext uri="{FF2B5EF4-FFF2-40B4-BE49-F238E27FC236}">
                <a16:creationId xmlns:a16="http://schemas.microsoft.com/office/drawing/2014/main" id="{5ACFE694-7ACF-42D7-B712-88DBEBCC46D6}"/>
              </a:ext>
            </a:extLst>
          </p:cNvPr>
          <p:cNvGraphicFramePr>
            <a:graphicFrameLocks/>
          </p:cNvGraphicFramePr>
          <p:nvPr>
            <p:extLst>
              <p:ext uri="{D42A27DB-BD31-4B8C-83A1-F6EECF244321}">
                <p14:modId xmlns:p14="http://schemas.microsoft.com/office/powerpoint/2010/main" val="3287421858"/>
              </p:ext>
            </p:extLst>
          </p:nvPr>
        </p:nvGraphicFramePr>
        <p:xfrm>
          <a:off x="6096000" y="1132373"/>
          <a:ext cx="5502137" cy="493811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120094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11763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174" rtl="0" eaLnBrk="1" fontAlgn="auto" latinLnBrk="0" hangingPunct="1">
              <a:lnSpc>
                <a:spcPct val="100000"/>
              </a:lnSpc>
              <a:spcBef>
                <a:spcPts val="0"/>
              </a:spcBef>
              <a:spcAft>
                <a:spcPts val="0"/>
              </a:spcAft>
              <a:buClrTx/>
              <a:buSzTx/>
              <a:buFont typeface="+mj-lt"/>
              <a:buAutoNum type="arabicPeriod"/>
              <a:tabLst/>
              <a:defRPr/>
            </a:pPr>
            <a:endParaRPr kumimoji="0" lang="tr-TR" sz="2400" b="0" i="0" u="none" strike="noStrike" kern="1200" cap="none" spc="0" normalizeH="0" baseline="0" noProof="0">
              <a:ln>
                <a:noFill/>
              </a:ln>
              <a:solidFill>
                <a:prstClr val="black"/>
              </a:solidFill>
              <a:effectLst/>
              <a:uLnTx/>
              <a:uFillTx/>
              <a:latin typeface="Calibri"/>
              <a:ea typeface="+mn-ea"/>
              <a:cs typeface="+mn-cs"/>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a:ln>
                  <a:noFill/>
                </a:ln>
                <a:solidFill>
                  <a:prstClr val="white"/>
                </a:solidFill>
                <a:effectLst/>
                <a:uLnTx/>
                <a:uFillTx/>
                <a:latin typeface="Trebuchet MS" panose="020B0603020202020204" pitchFamily="34" charset="0"/>
                <a:ea typeface="+mn-ea"/>
                <a:cs typeface="+mn-cs"/>
              </a:rPr>
              <a:t>GERİ KAZANIMLAR</a:t>
            </a:r>
          </a:p>
        </p:txBody>
      </p:sp>
      <p:sp>
        <p:nvSpPr>
          <p:cNvPr id="3" name="Metin kutusu 2"/>
          <p:cNvSpPr txBox="1"/>
          <p:nvPr/>
        </p:nvSpPr>
        <p:spPr>
          <a:xfrm>
            <a:off x="4789695" y="3845126"/>
            <a:ext cx="10542460"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8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14" name="Grafik 13">
            <a:extLst>
              <a:ext uri="{FF2B5EF4-FFF2-40B4-BE49-F238E27FC236}">
                <a16:creationId xmlns:a16="http://schemas.microsoft.com/office/drawing/2014/main" id="{B4AF065A-92F3-46B4-8DF3-3B7E9E79AE2C}"/>
              </a:ext>
            </a:extLst>
          </p:cNvPr>
          <p:cNvGraphicFramePr>
            <a:graphicFrameLocks/>
          </p:cNvGraphicFramePr>
          <p:nvPr>
            <p:extLst>
              <p:ext uri="{D42A27DB-BD31-4B8C-83A1-F6EECF244321}">
                <p14:modId xmlns:p14="http://schemas.microsoft.com/office/powerpoint/2010/main" val="1094480836"/>
              </p:ext>
            </p:extLst>
          </p:nvPr>
        </p:nvGraphicFramePr>
        <p:xfrm>
          <a:off x="6289143" y="1359365"/>
          <a:ext cx="5398880" cy="497152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Grafik 14">
            <a:extLst>
              <a:ext uri="{FF2B5EF4-FFF2-40B4-BE49-F238E27FC236}">
                <a16:creationId xmlns:a16="http://schemas.microsoft.com/office/drawing/2014/main" id="{D01D3A39-E235-48C7-BC22-1FE48805E08D}"/>
              </a:ext>
            </a:extLst>
          </p:cNvPr>
          <p:cNvGraphicFramePr>
            <a:graphicFrameLocks/>
          </p:cNvGraphicFramePr>
          <p:nvPr>
            <p:extLst>
              <p:ext uri="{D42A27DB-BD31-4B8C-83A1-F6EECF244321}">
                <p14:modId xmlns:p14="http://schemas.microsoft.com/office/powerpoint/2010/main" val="3530366902"/>
              </p:ext>
            </p:extLst>
          </p:nvPr>
        </p:nvGraphicFramePr>
        <p:xfrm>
          <a:off x="328295" y="1294645"/>
          <a:ext cx="5398880" cy="497152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140169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4861C26-34B0-477A-9DF6-AEC12920A09E}"/>
              </a:ext>
            </a:extLst>
          </p:cNvPr>
          <p:cNvPicPr>
            <a:picLocks noChangeAspect="1"/>
          </p:cNvPicPr>
          <p:nvPr/>
        </p:nvPicPr>
        <p:blipFill>
          <a:blip r:embed="rId2"/>
          <a:stretch>
            <a:fillRect/>
          </a:stretch>
        </p:blipFill>
        <p:spPr>
          <a:xfrm>
            <a:off x="163691" y="245313"/>
            <a:ext cx="11863844" cy="6450127"/>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2399" y="29898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latin typeface="Trebuchet MS" panose="020B0603020202020204" pitchFamily="34" charset="0"/>
              </a:rPr>
              <a:t>SOSYAL SORUMLULUKLARIMIZ</a:t>
            </a:r>
          </a:p>
        </p:txBody>
      </p:sp>
      <p:pic>
        <p:nvPicPr>
          <p:cNvPr id="10" name="İçerik Yer Tutucusu 4">
            <a:extLst>
              <a:ext uri="{FF2B5EF4-FFF2-40B4-BE49-F238E27FC236}">
                <a16:creationId xmlns:a16="http://schemas.microsoft.com/office/drawing/2014/main" id="{D54C2E3A-A898-4F7A-8E47-152E3E38BD6B}"/>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14" y="1611097"/>
            <a:ext cx="5539430" cy="296789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a:extLst>
              <a:ext uri="{FF2B5EF4-FFF2-40B4-BE49-F238E27FC236}">
                <a16:creationId xmlns:a16="http://schemas.microsoft.com/office/drawing/2014/main" id="{A08B8177-0021-4ED1-84D7-74ABA1C10C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597" b="1387"/>
          <a:stretch>
            <a:fillRect/>
          </a:stretch>
        </p:blipFill>
        <p:spPr bwMode="auto">
          <a:xfrm>
            <a:off x="2034524" y="4870655"/>
            <a:ext cx="1997698" cy="434619"/>
          </a:xfrm>
          <a:prstGeom prst="rect">
            <a:avLst/>
          </a:prstGeom>
          <a:noFill/>
          <a:extLst>
            <a:ext uri="{909E8E84-426E-40DD-AFC4-6F175D3DCCD1}">
              <a14:hiddenFill xmlns:a14="http://schemas.microsoft.com/office/drawing/2010/main">
                <a:solidFill>
                  <a:srgbClr val="FFFFFF"/>
                </a:solidFill>
              </a14:hiddenFill>
            </a:ext>
          </a:extLst>
        </p:spPr>
      </p:pic>
      <p:sp>
        <p:nvSpPr>
          <p:cNvPr id="14" name="Metin kutusu 13">
            <a:extLst>
              <a:ext uri="{FF2B5EF4-FFF2-40B4-BE49-F238E27FC236}">
                <a16:creationId xmlns:a16="http://schemas.microsoft.com/office/drawing/2014/main" id="{F62BBD3B-B326-4B33-937A-F9020D24DCD1}"/>
              </a:ext>
            </a:extLst>
          </p:cNvPr>
          <p:cNvSpPr txBox="1"/>
          <p:nvPr/>
        </p:nvSpPr>
        <p:spPr>
          <a:xfrm>
            <a:off x="2785847" y="1106393"/>
            <a:ext cx="6069286" cy="400110"/>
          </a:xfrm>
          <a:prstGeom prst="rect">
            <a:avLst/>
          </a:prstGeom>
          <a:noFill/>
        </p:spPr>
        <p:txBody>
          <a:bodyPr wrap="square" rtlCol="0">
            <a:spAutoFit/>
          </a:bodyPr>
          <a:lstStyle/>
          <a:p>
            <a:pPr algn="ctr"/>
            <a:r>
              <a:rPr lang="tr-TR" sz="2000" b="1" dirty="0"/>
              <a:t>Corendon </a:t>
            </a:r>
            <a:r>
              <a:rPr lang="tr-TR" sz="2000" b="1" dirty="0" err="1"/>
              <a:t>Group</a:t>
            </a:r>
            <a:r>
              <a:rPr lang="tr-TR" sz="2000" b="1" dirty="0"/>
              <a:t> Kariyer.net Online Kariyer Günleri</a:t>
            </a:r>
          </a:p>
        </p:txBody>
      </p:sp>
      <p:sp>
        <p:nvSpPr>
          <p:cNvPr id="15" name="Metin kutusu 14">
            <a:extLst>
              <a:ext uri="{FF2B5EF4-FFF2-40B4-BE49-F238E27FC236}">
                <a16:creationId xmlns:a16="http://schemas.microsoft.com/office/drawing/2014/main" id="{7EBE5F70-C192-4BC6-A032-B0D2E5A07383}"/>
              </a:ext>
            </a:extLst>
          </p:cNvPr>
          <p:cNvSpPr txBox="1"/>
          <p:nvPr/>
        </p:nvSpPr>
        <p:spPr>
          <a:xfrm>
            <a:off x="-1270" y="5442458"/>
            <a:ext cx="6069286" cy="707886"/>
          </a:xfrm>
          <a:prstGeom prst="rect">
            <a:avLst/>
          </a:prstGeom>
          <a:noFill/>
        </p:spPr>
        <p:txBody>
          <a:bodyPr wrap="square" rtlCol="0">
            <a:spAutoFit/>
          </a:bodyPr>
          <a:lstStyle/>
          <a:p>
            <a:pPr algn="ctr"/>
            <a:r>
              <a:rPr lang="tr-TR" sz="2000" dirty="0" err="1"/>
              <a:t>Stand</a:t>
            </a:r>
            <a:r>
              <a:rPr lang="tr-TR" sz="2000" dirty="0"/>
              <a:t> Ziyareti Sayısı 302</a:t>
            </a:r>
          </a:p>
          <a:p>
            <a:pPr algn="ctr"/>
            <a:r>
              <a:rPr lang="tr-TR" sz="2000" dirty="0" err="1"/>
              <a:t>Stand</a:t>
            </a:r>
            <a:r>
              <a:rPr lang="tr-TR" sz="2000" dirty="0"/>
              <a:t> İçeriği Tıklanma Sayısı 226</a:t>
            </a:r>
          </a:p>
        </p:txBody>
      </p:sp>
      <p:pic>
        <p:nvPicPr>
          <p:cNvPr id="16" name="Resim 15">
            <a:extLst>
              <a:ext uri="{FF2B5EF4-FFF2-40B4-BE49-F238E27FC236}">
                <a16:creationId xmlns:a16="http://schemas.microsoft.com/office/drawing/2014/main" id="{44235ACE-CFCB-41D0-A27E-EEAF4FED88E4}"/>
              </a:ext>
            </a:extLst>
          </p:cNvPr>
          <p:cNvPicPr>
            <a:picLocks noChangeAspect="1"/>
          </p:cNvPicPr>
          <p:nvPr/>
        </p:nvPicPr>
        <p:blipFill>
          <a:blip r:embed="rId5"/>
          <a:stretch>
            <a:fillRect/>
          </a:stretch>
        </p:blipFill>
        <p:spPr>
          <a:xfrm>
            <a:off x="6296890" y="1611097"/>
            <a:ext cx="5276252" cy="2967892"/>
          </a:xfrm>
          <a:prstGeom prst="rect">
            <a:avLst/>
          </a:prstGeom>
        </p:spPr>
      </p:pic>
      <p:sp>
        <p:nvSpPr>
          <p:cNvPr id="17" name="Dikdörtgen 16">
            <a:extLst>
              <a:ext uri="{FF2B5EF4-FFF2-40B4-BE49-F238E27FC236}">
                <a16:creationId xmlns:a16="http://schemas.microsoft.com/office/drawing/2014/main" id="{185A14D2-7A34-4090-BA05-F00994EF021A}"/>
              </a:ext>
            </a:extLst>
          </p:cNvPr>
          <p:cNvSpPr/>
          <p:nvPr/>
        </p:nvSpPr>
        <p:spPr>
          <a:xfrm>
            <a:off x="6373320" y="5442458"/>
            <a:ext cx="5346400" cy="400110"/>
          </a:xfrm>
          <a:prstGeom prst="rect">
            <a:avLst/>
          </a:prstGeom>
        </p:spPr>
        <p:txBody>
          <a:bodyPr wrap="none">
            <a:spAutoFit/>
          </a:bodyPr>
          <a:lstStyle/>
          <a:p>
            <a:r>
              <a:rPr lang="tr-TR" sz="2000" dirty="0"/>
              <a:t>https://www.youtube.com/watch?v=YWi1tjK_SOI</a:t>
            </a:r>
          </a:p>
        </p:txBody>
      </p:sp>
    </p:spTree>
    <p:extLst>
      <p:ext uri="{BB962C8B-B14F-4D97-AF65-F5344CB8AC3E}">
        <p14:creationId xmlns:p14="http://schemas.microsoft.com/office/powerpoint/2010/main" val="3975157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4861C26-34B0-477A-9DF6-AEC12920A09E}"/>
              </a:ext>
            </a:extLst>
          </p:cNvPr>
          <p:cNvPicPr>
            <a:picLocks noChangeAspect="1"/>
          </p:cNvPicPr>
          <p:nvPr/>
        </p:nvPicPr>
        <p:blipFill>
          <a:blip r:embed="rId2"/>
          <a:stretch>
            <a:fillRect/>
          </a:stretch>
        </p:blipFill>
        <p:spPr>
          <a:xfrm>
            <a:off x="87878" y="108887"/>
            <a:ext cx="11863844" cy="6450127"/>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2399" y="29898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latin typeface="Trebuchet MS" panose="020B0603020202020204" pitchFamily="34" charset="0"/>
              </a:rPr>
              <a:t>SOSYAL SORUMLULUKLARIMIZ</a:t>
            </a:r>
          </a:p>
        </p:txBody>
      </p:sp>
      <p:sp>
        <p:nvSpPr>
          <p:cNvPr id="10" name="Metin kutusu 9">
            <a:extLst>
              <a:ext uri="{FF2B5EF4-FFF2-40B4-BE49-F238E27FC236}">
                <a16:creationId xmlns:a16="http://schemas.microsoft.com/office/drawing/2014/main" id="{754E2634-3040-4EBA-9164-9FDF83ADDD84}"/>
              </a:ext>
            </a:extLst>
          </p:cNvPr>
          <p:cNvSpPr txBox="1"/>
          <p:nvPr/>
        </p:nvSpPr>
        <p:spPr>
          <a:xfrm>
            <a:off x="973666" y="1046522"/>
            <a:ext cx="9956801" cy="400110"/>
          </a:xfrm>
          <a:prstGeom prst="rect">
            <a:avLst/>
          </a:prstGeom>
          <a:noFill/>
        </p:spPr>
        <p:txBody>
          <a:bodyPr wrap="square" rtlCol="0">
            <a:spAutoFit/>
          </a:bodyPr>
          <a:lstStyle/>
          <a:p>
            <a:pPr algn="ctr"/>
            <a:r>
              <a:rPr lang="tr-TR" sz="2000" b="1" dirty="0"/>
              <a:t>Akdeniz Üniversitesi – Sosyal Bilimler Meslek Yüksek Okulu Kariyer ve Tanıtım Fuarı</a:t>
            </a:r>
          </a:p>
        </p:txBody>
      </p:sp>
      <p:pic>
        <p:nvPicPr>
          <p:cNvPr id="11" name="Picture 7">
            <a:extLst>
              <a:ext uri="{FF2B5EF4-FFF2-40B4-BE49-F238E27FC236}">
                <a16:creationId xmlns:a16="http://schemas.microsoft.com/office/drawing/2014/main" id="{7E906C87-D2FD-4886-8A0C-233CC3F5A685}"/>
              </a:ext>
            </a:extLst>
          </p:cNvPr>
          <p:cNvPicPr>
            <a:picLocks noChangeAspect="1"/>
          </p:cNvPicPr>
          <p:nvPr/>
        </p:nvPicPr>
        <p:blipFill>
          <a:blip r:embed="rId3"/>
          <a:stretch>
            <a:fillRect/>
          </a:stretch>
        </p:blipFill>
        <p:spPr>
          <a:xfrm>
            <a:off x="1449415" y="1491355"/>
            <a:ext cx="2754444" cy="2065834"/>
          </a:xfrm>
          <a:prstGeom prst="rect">
            <a:avLst/>
          </a:prstGeom>
        </p:spPr>
      </p:pic>
      <p:pic>
        <p:nvPicPr>
          <p:cNvPr id="12" name="Picture 9">
            <a:extLst>
              <a:ext uri="{FF2B5EF4-FFF2-40B4-BE49-F238E27FC236}">
                <a16:creationId xmlns:a16="http://schemas.microsoft.com/office/drawing/2014/main" id="{E694B814-E096-475B-BE54-8D9BAC6DBA81}"/>
              </a:ext>
            </a:extLst>
          </p:cNvPr>
          <p:cNvPicPr>
            <a:picLocks noChangeAspect="1"/>
          </p:cNvPicPr>
          <p:nvPr/>
        </p:nvPicPr>
        <p:blipFill>
          <a:blip r:embed="rId4"/>
          <a:stretch>
            <a:fillRect/>
          </a:stretch>
        </p:blipFill>
        <p:spPr>
          <a:xfrm>
            <a:off x="4514561" y="1512730"/>
            <a:ext cx="2754444" cy="2065833"/>
          </a:xfrm>
          <a:prstGeom prst="rect">
            <a:avLst/>
          </a:prstGeom>
        </p:spPr>
      </p:pic>
      <p:sp>
        <p:nvSpPr>
          <p:cNvPr id="13" name="Metin kutusu 12">
            <a:extLst>
              <a:ext uri="{FF2B5EF4-FFF2-40B4-BE49-F238E27FC236}">
                <a16:creationId xmlns:a16="http://schemas.microsoft.com/office/drawing/2014/main" id="{95863833-7A80-4528-9B5A-86A4EC3893A5}"/>
              </a:ext>
            </a:extLst>
          </p:cNvPr>
          <p:cNvSpPr txBox="1"/>
          <p:nvPr/>
        </p:nvSpPr>
        <p:spPr>
          <a:xfrm>
            <a:off x="867144" y="3885544"/>
            <a:ext cx="9956800" cy="400110"/>
          </a:xfrm>
          <a:prstGeom prst="rect">
            <a:avLst/>
          </a:prstGeom>
          <a:noFill/>
        </p:spPr>
        <p:txBody>
          <a:bodyPr wrap="square" rtlCol="0">
            <a:spAutoFit/>
          </a:bodyPr>
          <a:lstStyle/>
          <a:p>
            <a:pPr algn="ctr"/>
            <a:r>
              <a:rPr lang="tr-TR" sz="2000" b="1" dirty="0"/>
              <a:t>Akdeniz Üniversitesi Yabancı Diller Yüksek Okulu Kariyer ve Tanıtım Fuarı</a:t>
            </a:r>
          </a:p>
        </p:txBody>
      </p:sp>
      <p:pic>
        <p:nvPicPr>
          <p:cNvPr id="14" name="Picture 7">
            <a:extLst>
              <a:ext uri="{FF2B5EF4-FFF2-40B4-BE49-F238E27FC236}">
                <a16:creationId xmlns:a16="http://schemas.microsoft.com/office/drawing/2014/main" id="{1F72DFDE-F316-43F3-A137-F6466B68F1E0}"/>
              </a:ext>
            </a:extLst>
          </p:cNvPr>
          <p:cNvPicPr>
            <a:picLocks noChangeAspect="1"/>
          </p:cNvPicPr>
          <p:nvPr/>
        </p:nvPicPr>
        <p:blipFill>
          <a:blip r:embed="rId5"/>
          <a:stretch>
            <a:fillRect/>
          </a:stretch>
        </p:blipFill>
        <p:spPr>
          <a:xfrm>
            <a:off x="2634748" y="4342862"/>
            <a:ext cx="2865326" cy="2148995"/>
          </a:xfrm>
          <a:prstGeom prst="rect">
            <a:avLst/>
          </a:prstGeom>
        </p:spPr>
      </p:pic>
      <p:pic>
        <p:nvPicPr>
          <p:cNvPr id="15" name="Picture 8">
            <a:extLst>
              <a:ext uri="{FF2B5EF4-FFF2-40B4-BE49-F238E27FC236}">
                <a16:creationId xmlns:a16="http://schemas.microsoft.com/office/drawing/2014/main" id="{3A7CE1E2-2B40-42CD-8E39-2F6D87EB237C}"/>
              </a:ext>
            </a:extLst>
          </p:cNvPr>
          <p:cNvPicPr>
            <a:picLocks noChangeAspect="1"/>
          </p:cNvPicPr>
          <p:nvPr/>
        </p:nvPicPr>
        <p:blipFill>
          <a:blip r:embed="rId6"/>
          <a:stretch>
            <a:fillRect/>
          </a:stretch>
        </p:blipFill>
        <p:spPr>
          <a:xfrm>
            <a:off x="6581500" y="4361874"/>
            <a:ext cx="1724300" cy="2168007"/>
          </a:xfrm>
          <a:prstGeom prst="rect">
            <a:avLst/>
          </a:prstGeom>
        </p:spPr>
      </p:pic>
      <p:pic>
        <p:nvPicPr>
          <p:cNvPr id="16" name="Resim 15">
            <a:extLst>
              <a:ext uri="{FF2B5EF4-FFF2-40B4-BE49-F238E27FC236}">
                <a16:creationId xmlns:a16="http://schemas.microsoft.com/office/drawing/2014/main" id="{4C912CE8-182F-42E6-98F8-E0CDA213959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79707" y="1522852"/>
            <a:ext cx="1548676" cy="2065833"/>
          </a:xfrm>
          <a:prstGeom prst="rect">
            <a:avLst/>
          </a:prstGeom>
        </p:spPr>
      </p:pic>
    </p:spTree>
    <p:extLst>
      <p:ext uri="{BB962C8B-B14F-4D97-AF65-F5344CB8AC3E}">
        <p14:creationId xmlns:p14="http://schemas.microsoft.com/office/powerpoint/2010/main" val="14482235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4861C26-34B0-477A-9DF6-AEC12920A09E}"/>
              </a:ext>
            </a:extLst>
          </p:cNvPr>
          <p:cNvPicPr>
            <a:picLocks noChangeAspect="1"/>
          </p:cNvPicPr>
          <p:nvPr/>
        </p:nvPicPr>
        <p:blipFill>
          <a:blip r:embed="rId2"/>
          <a:stretch>
            <a:fillRect/>
          </a:stretch>
        </p:blipFill>
        <p:spPr>
          <a:xfrm>
            <a:off x="-635" y="108887"/>
            <a:ext cx="11863844" cy="6450127"/>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2399" y="29898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latin typeface="Trebuchet MS" panose="020B0603020202020204" pitchFamily="34" charset="0"/>
              </a:rPr>
              <a:t>SOSYAL SORUMLULUKLARIMIZ</a:t>
            </a:r>
          </a:p>
        </p:txBody>
      </p:sp>
      <p:sp>
        <p:nvSpPr>
          <p:cNvPr id="10" name="Metin kutusu 9">
            <a:extLst>
              <a:ext uri="{FF2B5EF4-FFF2-40B4-BE49-F238E27FC236}">
                <a16:creationId xmlns:a16="http://schemas.microsoft.com/office/drawing/2014/main" id="{5585CAC3-ADF5-451D-A7DC-F7955721B558}"/>
              </a:ext>
            </a:extLst>
          </p:cNvPr>
          <p:cNvSpPr txBox="1"/>
          <p:nvPr/>
        </p:nvSpPr>
        <p:spPr>
          <a:xfrm>
            <a:off x="3881604" y="1213720"/>
            <a:ext cx="4926286" cy="400110"/>
          </a:xfrm>
          <a:prstGeom prst="rect">
            <a:avLst/>
          </a:prstGeom>
          <a:noFill/>
        </p:spPr>
        <p:txBody>
          <a:bodyPr wrap="square" rtlCol="0">
            <a:spAutoFit/>
          </a:bodyPr>
          <a:lstStyle/>
          <a:p>
            <a:r>
              <a:rPr lang="tr-TR" sz="2000" b="1" dirty="0"/>
              <a:t>Belek Üniversitesi Kariyer ve Tanıtım Fuarı</a:t>
            </a:r>
          </a:p>
        </p:txBody>
      </p:sp>
      <p:pic>
        <p:nvPicPr>
          <p:cNvPr id="11" name="Picture 8">
            <a:extLst>
              <a:ext uri="{FF2B5EF4-FFF2-40B4-BE49-F238E27FC236}">
                <a16:creationId xmlns:a16="http://schemas.microsoft.com/office/drawing/2014/main" id="{9BC0ABF2-E8B2-41E0-BB7C-162AF72CC29C}"/>
              </a:ext>
            </a:extLst>
          </p:cNvPr>
          <p:cNvPicPr>
            <a:picLocks noChangeAspect="1"/>
          </p:cNvPicPr>
          <p:nvPr/>
        </p:nvPicPr>
        <p:blipFill>
          <a:blip r:embed="rId3"/>
          <a:stretch>
            <a:fillRect/>
          </a:stretch>
        </p:blipFill>
        <p:spPr>
          <a:xfrm>
            <a:off x="6085036" y="1653343"/>
            <a:ext cx="2781101" cy="1856385"/>
          </a:xfrm>
          <a:prstGeom prst="rect">
            <a:avLst/>
          </a:prstGeom>
        </p:spPr>
      </p:pic>
      <p:pic>
        <p:nvPicPr>
          <p:cNvPr id="12" name="Picture 9">
            <a:extLst>
              <a:ext uri="{FF2B5EF4-FFF2-40B4-BE49-F238E27FC236}">
                <a16:creationId xmlns:a16="http://schemas.microsoft.com/office/drawing/2014/main" id="{206D73F0-CD1F-4EDE-9156-044027E572BF}"/>
              </a:ext>
            </a:extLst>
          </p:cNvPr>
          <p:cNvPicPr>
            <a:picLocks noChangeAspect="1"/>
          </p:cNvPicPr>
          <p:nvPr/>
        </p:nvPicPr>
        <p:blipFill>
          <a:blip r:embed="rId4"/>
          <a:stretch>
            <a:fillRect/>
          </a:stretch>
        </p:blipFill>
        <p:spPr>
          <a:xfrm>
            <a:off x="2879433" y="1653344"/>
            <a:ext cx="2611871" cy="1856384"/>
          </a:xfrm>
          <a:prstGeom prst="rect">
            <a:avLst/>
          </a:prstGeom>
        </p:spPr>
      </p:pic>
      <p:sp>
        <p:nvSpPr>
          <p:cNvPr id="13" name="Metin kutusu 12">
            <a:extLst>
              <a:ext uri="{FF2B5EF4-FFF2-40B4-BE49-F238E27FC236}">
                <a16:creationId xmlns:a16="http://schemas.microsoft.com/office/drawing/2014/main" id="{BF085AEA-4DA1-4F38-8A40-9DCC1D745A4D}"/>
              </a:ext>
            </a:extLst>
          </p:cNvPr>
          <p:cNvSpPr txBox="1"/>
          <p:nvPr/>
        </p:nvSpPr>
        <p:spPr>
          <a:xfrm>
            <a:off x="2382136" y="3896017"/>
            <a:ext cx="7262766" cy="400110"/>
          </a:xfrm>
          <a:prstGeom prst="rect">
            <a:avLst/>
          </a:prstGeom>
          <a:noFill/>
        </p:spPr>
        <p:txBody>
          <a:bodyPr wrap="square" rtlCol="0">
            <a:spAutoFit/>
          </a:bodyPr>
          <a:lstStyle/>
          <a:p>
            <a:r>
              <a:rPr lang="tr-TR" sz="2000" b="1" dirty="0"/>
              <a:t>Antalya Bilim Üniversitesi Turizm Fakültesi Kariyer ve Tanıtım Fuarı</a:t>
            </a:r>
          </a:p>
        </p:txBody>
      </p:sp>
      <p:pic>
        <p:nvPicPr>
          <p:cNvPr id="14" name="Picture 7">
            <a:extLst>
              <a:ext uri="{FF2B5EF4-FFF2-40B4-BE49-F238E27FC236}">
                <a16:creationId xmlns:a16="http://schemas.microsoft.com/office/drawing/2014/main" id="{5B3E028C-069B-4F05-BBED-4D31D1CF7D1F}"/>
              </a:ext>
            </a:extLst>
          </p:cNvPr>
          <p:cNvPicPr>
            <a:picLocks noChangeAspect="1"/>
          </p:cNvPicPr>
          <p:nvPr/>
        </p:nvPicPr>
        <p:blipFill>
          <a:blip r:embed="rId5"/>
          <a:stretch>
            <a:fillRect/>
          </a:stretch>
        </p:blipFill>
        <p:spPr>
          <a:xfrm>
            <a:off x="3374470" y="4415921"/>
            <a:ext cx="1621795" cy="2162393"/>
          </a:xfrm>
          <a:prstGeom prst="rect">
            <a:avLst/>
          </a:prstGeom>
        </p:spPr>
      </p:pic>
      <p:pic>
        <p:nvPicPr>
          <p:cNvPr id="15" name="Picture 8">
            <a:extLst>
              <a:ext uri="{FF2B5EF4-FFF2-40B4-BE49-F238E27FC236}">
                <a16:creationId xmlns:a16="http://schemas.microsoft.com/office/drawing/2014/main" id="{DA65B01E-1313-4799-A021-10C5B026573C}"/>
              </a:ext>
            </a:extLst>
          </p:cNvPr>
          <p:cNvPicPr>
            <a:picLocks noChangeAspect="1"/>
          </p:cNvPicPr>
          <p:nvPr/>
        </p:nvPicPr>
        <p:blipFill>
          <a:blip r:embed="rId6"/>
          <a:stretch>
            <a:fillRect/>
          </a:stretch>
        </p:blipFill>
        <p:spPr>
          <a:xfrm>
            <a:off x="6807941" y="4415921"/>
            <a:ext cx="1621795" cy="2162393"/>
          </a:xfrm>
          <a:prstGeom prst="rect">
            <a:avLst/>
          </a:prstGeom>
        </p:spPr>
      </p:pic>
    </p:spTree>
    <p:extLst>
      <p:ext uri="{BB962C8B-B14F-4D97-AF65-F5344CB8AC3E}">
        <p14:creationId xmlns:p14="http://schemas.microsoft.com/office/powerpoint/2010/main" val="2138479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4861C26-34B0-477A-9DF6-AEC12920A09E}"/>
              </a:ext>
            </a:extLst>
          </p:cNvPr>
          <p:cNvPicPr>
            <a:picLocks noChangeAspect="1"/>
          </p:cNvPicPr>
          <p:nvPr/>
        </p:nvPicPr>
        <p:blipFill>
          <a:blip r:embed="rId2"/>
          <a:stretch>
            <a:fillRect/>
          </a:stretch>
        </p:blipFill>
        <p:spPr>
          <a:xfrm>
            <a:off x="421693" y="203936"/>
            <a:ext cx="11863844" cy="6450127"/>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2399" y="29898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latin typeface="Trebuchet MS" panose="020B0603020202020204" pitchFamily="34" charset="0"/>
              </a:rPr>
              <a:t>SOSYAL SORUMLULUKLARIMIZ</a:t>
            </a:r>
          </a:p>
        </p:txBody>
      </p:sp>
      <p:pic>
        <p:nvPicPr>
          <p:cNvPr id="15" name="Resim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838" y="2759467"/>
            <a:ext cx="2880054" cy="2582067"/>
          </a:xfrm>
          <a:prstGeom prst="rect">
            <a:avLst/>
          </a:prstGeom>
        </p:spPr>
      </p:pic>
      <p:sp>
        <p:nvSpPr>
          <p:cNvPr id="16" name="Metin kutusu 15"/>
          <p:cNvSpPr txBox="1"/>
          <p:nvPr/>
        </p:nvSpPr>
        <p:spPr>
          <a:xfrm>
            <a:off x="8564527" y="1177024"/>
            <a:ext cx="2240296" cy="707886"/>
          </a:xfrm>
          <a:prstGeom prst="rect">
            <a:avLst/>
          </a:prstGeom>
          <a:noFill/>
        </p:spPr>
        <p:txBody>
          <a:bodyPr wrap="square" rtlCol="0">
            <a:spAutoFit/>
          </a:bodyPr>
          <a:lstStyle/>
          <a:p>
            <a:pPr algn="ctr"/>
            <a:r>
              <a:rPr lang="tr-TR" sz="2000" b="1" dirty="0"/>
              <a:t>İşbaşı eğitim Programları</a:t>
            </a:r>
          </a:p>
        </p:txBody>
      </p:sp>
      <p:sp>
        <p:nvSpPr>
          <p:cNvPr id="17" name="Metin kutusu 16">
            <a:extLst>
              <a:ext uri="{FF2B5EF4-FFF2-40B4-BE49-F238E27FC236}">
                <a16:creationId xmlns:a16="http://schemas.microsoft.com/office/drawing/2014/main" id="{C870A0F5-55F8-4090-8142-E56A3C6694BF}"/>
              </a:ext>
            </a:extLst>
          </p:cNvPr>
          <p:cNvSpPr txBox="1"/>
          <p:nvPr/>
        </p:nvSpPr>
        <p:spPr>
          <a:xfrm>
            <a:off x="1537459" y="1177024"/>
            <a:ext cx="4239565" cy="707886"/>
          </a:xfrm>
          <a:prstGeom prst="rect">
            <a:avLst/>
          </a:prstGeom>
          <a:noFill/>
        </p:spPr>
        <p:txBody>
          <a:bodyPr wrap="square" rtlCol="0">
            <a:spAutoFit/>
          </a:bodyPr>
          <a:lstStyle/>
          <a:p>
            <a:pPr algn="ctr"/>
            <a:r>
              <a:rPr lang="tr-TR" sz="2000" b="1" dirty="0"/>
              <a:t>Isparta Uygulamalı Bilimler Fakültesi Eğirdir MYO Kariyer ve Tanıtım Fuarı</a:t>
            </a:r>
          </a:p>
        </p:txBody>
      </p:sp>
      <p:pic>
        <p:nvPicPr>
          <p:cNvPr id="18" name="Picture 7">
            <a:extLst>
              <a:ext uri="{FF2B5EF4-FFF2-40B4-BE49-F238E27FC236}">
                <a16:creationId xmlns:a16="http://schemas.microsoft.com/office/drawing/2014/main" id="{3BCCC595-3CB5-4916-B1DB-8B30BD1BBA93}"/>
              </a:ext>
            </a:extLst>
          </p:cNvPr>
          <p:cNvPicPr>
            <a:picLocks noChangeAspect="1"/>
          </p:cNvPicPr>
          <p:nvPr/>
        </p:nvPicPr>
        <p:blipFill>
          <a:blip r:embed="rId4"/>
          <a:stretch>
            <a:fillRect/>
          </a:stretch>
        </p:blipFill>
        <p:spPr>
          <a:xfrm>
            <a:off x="866048" y="2450072"/>
            <a:ext cx="2364474" cy="3152632"/>
          </a:xfrm>
          <a:prstGeom prst="rect">
            <a:avLst/>
          </a:prstGeom>
        </p:spPr>
      </p:pic>
      <p:pic>
        <p:nvPicPr>
          <p:cNvPr id="19" name="Picture 8">
            <a:extLst>
              <a:ext uri="{FF2B5EF4-FFF2-40B4-BE49-F238E27FC236}">
                <a16:creationId xmlns:a16="http://schemas.microsoft.com/office/drawing/2014/main" id="{1560B0AA-1D6C-4A50-9A4D-410780272B59}"/>
              </a:ext>
            </a:extLst>
          </p:cNvPr>
          <p:cNvPicPr>
            <a:picLocks noChangeAspect="1"/>
          </p:cNvPicPr>
          <p:nvPr/>
        </p:nvPicPr>
        <p:blipFill>
          <a:blip r:embed="rId5"/>
          <a:stretch>
            <a:fillRect/>
          </a:stretch>
        </p:blipFill>
        <p:spPr>
          <a:xfrm>
            <a:off x="3420239" y="2759467"/>
            <a:ext cx="3495827" cy="2621870"/>
          </a:xfrm>
          <a:prstGeom prst="rect">
            <a:avLst/>
          </a:prstGeom>
        </p:spPr>
      </p:pic>
    </p:spTree>
    <p:extLst>
      <p:ext uri="{BB962C8B-B14F-4D97-AF65-F5344CB8AC3E}">
        <p14:creationId xmlns:p14="http://schemas.microsoft.com/office/powerpoint/2010/main" val="2967295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54861C26-34B0-477A-9DF6-AEC12920A09E}"/>
              </a:ext>
            </a:extLst>
          </p:cNvPr>
          <p:cNvPicPr>
            <a:picLocks noChangeAspect="1"/>
          </p:cNvPicPr>
          <p:nvPr/>
        </p:nvPicPr>
        <p:blipFill>
          <a:blip r:embed="rId2"/>
          <a:stretch>
            <a:fillRect/>
          </a:stretch>
        </p:blipFill>
        <p:spPr>
          <a:xfrm>
            <a:off x="231986" y="245313"/>
            <a:ext cx="11863844" cy="6450127"/>
          </a:xfrm>
          <a:prstGeom prst="rect">
            <a:avLst/>
          </a:prstGeom>
        </p:spPr>
      </p:pic>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kış Çizelgesi: Öteki İşlem 8"/>
          <p:cNvSpPr/>
          <p:nvPr/>
        </p:nvSpPr>
        <p:spPr>
          <a:xfrm>
            <a:off x="342399" y="29898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latin typeface="Trebuchet MS" panose="020B0603020202020204" pitchFamily="34" charset="0"/>
              </a:rPr>
              <a:t>SOSYAL SORUMLULUKLARIMIZ</a:t>
            </a:r>
          </a:p>
        </p:txBody>
      </p:sp>
      <p:pic>
        <p:nvPicPr>
          <p:cNvPr id="6" name="Resim 5">
            <a:extLst>
              <a:ext uri="{FF2B5EF4-FFF2-40B4-BE49-F238E27FC236}">
                <a16:creationId xmlns:a16="http://schemas.microsoft.com/office/drawing/2014/main" id="{9FE28F68-4990-47F7-A56C-4034D4ADE8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13" y="2827683"/>
            <a:ext cx="2865854" cy="2865854"/>
          </a:xfrm>
          <a:prstGeom prst="rect">
            <a:avLst/>
          </a:prstGeom>
        </p:spPr>
      </p:pic>
      <p:pic>
        <p:nvPicPr>
          <p:cNvPr id="13" name="Resim 12">
            <a:extLst>
              <a:ext uri="{FF2B5EF4-FFF2-40B4-BE49-F238E27FC236}">
                <a16:creationId xmlns:a16="http://schemas.microsoft.com/office/drawing/2014/main" id="{50B5669A-A32F-4478-82D0-579EBCF9C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7040" y="2300014"/>
            <a:ext cx="3170296" cy="4228969"/>
          </a:xfrm>
          <a:prstGeom prst="rect">
            <a:avLst/>
          </a:prstGeom>
        </p:spPr>
      </p:pic>
      <p:sp>
        <p:nvSpPr>
          <p:cNvPr id="15" name="Metin kutusu 14">
            <a:extLst>
              <a:ext uri="{FF2B5EF4-FFF2-40B4-BE49-F238E27FC236}">
                <a16:creationId xmlns:a16="http://schemas.microsoft.com/office/drawing/2014/main" id="{D8E171DD-2CDE-4CFE-B50C-B9168B4BFE5A}"/>
              </a:ext>
            </a:extLst>
          </p:cNvPr>
          <p:cNvSpPr txBox="1"/>
          <p:nvPr/>
        </p:nvSpPr>
        <p:spPr>
          <a:xfrm>
            <a:off x="1164511" y="1425670"/>
            <a:ext cx="2240296" cy="400110"/>
          </a:xfrm>
          <a:prstGeom prst="rect">
            <a:avLst/>
          </a:prstGeom>
          <a:noFill/>
        </p:spPr>
        <p:txBody>
          <a:bodyPr wrap="square" rtlCol="0">
            <a:spAutoFit/>
          </a:bodyPr>
          <a:lstStyle/>
          <a:p>
            <a:pPr algn="ctr"/>
            <a:r>
              <a:rPr lang="tr-TR" sz="2000" b="1" dirty="0"/>
              <a:t>Staj İmkanı</a:t>
            </a:r>
          </a:p>
        </p:txBody>
      </p:sp>
      <p:sp>
        <p:nvSpPr>
          <p:cNvPr id="14" name="Metin kutusu 13">
            <a:extLst>
              <a:ext uri="{FF2B5EF4-FFF2-40B4-BE49-F238E27FC236}">
                <a16:creationId xmlns:a16="http://schemas.microsoft.com/office/drawing/2014/main" id="{E7B80499-41EA-4EE7-9B11-60C1952525EA}"/>
              </a:ext>
            </a:extLst>
          </p:cNvPr>
          <p:cNvSpPr txBox="1"/>
          <p:nvPr/>
        </p:nvSpPr>
        <p:spPr>
          <a:xfrm>
            <a:off x="4407195" y="1117894"/>
            <a:ext cx="7219507" cy="1015663"/>
          </a:xfrm>
          <a:prstGeom prst="rect">
            <a:avLst/>
          </a:prstGeom>
          <a:noFill/>
        </p:spPr>
        <p:txBody>
          <a:bodyPr wrap="square" rtlCol="0">
            <a:spAutoFit/>
          </a:bodyPr>
          <a:lstStyle/>
          <a:p>
            <a:pPr algn="ctr"/>
            <a:r>
              <a:rPr lang="tr-TR" sz="2000" b="1" dirty="0"/>
              <a:t>Antalya İl Milli Eğitim Müdürlüğü, Falez Mesleki ve Teknik Anadolu Lisesi ile işbirliğimiz sonucunda telafi programı protokolünün 6. Maddesinin 5. Fıkrasında yer alan ‘’Okulun Atölye ve</a:t>
            </a:r>
          </a:p>
        </p:txBody>
      </p:sp>
    </p:spTree>
    <p:extLst>
      <p:ext uri="{BB962C8B-B14F-4D97-AF65-F5344CB8AC3E}">
        <p14:creationId xmlns:p14="http://schemas.microsoft.com/office/powerpoint/2010/main" val="3927552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0" y="91440"/>
            <a:ext cx="11864340" cy="64504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Arial" panose="020B0604020202020204" pitchFamily="34" charset="0"/>
              <a:buChar char="•"/>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latin typeface="Trebuchet MS" panose="020B0603020202020204" pitchFamily="34" charset="0"/>
              </a:rPr>
              <a:t>SOSYAL SORUMLULUKLARIMIZ</a:t>
            </a:r>
          </a:p>
        </p:txBody>
      </p:sp>
      <p:pic>
        <p:nvPicPr>
          <p:cNvPr id="5" name="Resim 4">
            <a:extLst>
              <a:ext uri="{FF2B5EF4-FFF2-40B4-BE49-F238E27FC236}">
                <a16:creationId xmlns:a16="http://schemas.microsoft.com/office/drawing/2014/main" id="{FF5101A0-B517-4534-B676-2B707EF2E0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733" y="2341012"/>
            <a:ext cx="2594460" cy="3459281"/>
          </a:xfrm>
          <a:prstGeom prst="rect">
            <a:avLst/>
          </a:prstGeom>
        </p:spPr>
      </p:pic>
      <p:sp>
        <p:nvSpPr>
          <p:cNvPr id="16" name="Metin kutusu 15">
            <a:extLst>
              <a:ext uri="{FF2B5EF4-FFF2-40B4-BE49-F238E27FC236}">
                <a16:creationId xmlns:a16="http://schemas.microsoft.com/office/drawing/2014/main" id="{633A2B38-7B2B-43E5-BE9A-62E961AB02D0}"/>
              </a:ext>
            </a:extLst>
          </p:cNvPr>
          <p:cNvSpPr txBox="1"/>
          <p:nvPr/>
        </p:nvSpPr>
        <p:spPr>
          <a:xfrm>
            <a:off x="340828" y="1266519"/>
            <a:ext cx="4628271" cy="707886"/>
          </a:xfrm>
          <a:prstGeom prst="rect">
            <a:avLst/>
          </a:prstGeom>
          <a:noFill/>
        </p:spPr>
        <p:txBody>
          <a:bodyPr wrap="square" rtlCol="0">
            <a:spAutoFit/>
          </a:bodyPr>
          <a:lstStyle/>
          <a:p>
            <a:pPr algn="ctr"/>
            <a:r>
              <a:rPr lang="tr-TR" sz="2000" b="1" dirty="0"/>
              <a:t>Antalya Bilim Üniversitesi ‘’Kariyer Günü’’ Buluşması</a:t>
            </a:r>
          </a:p>
        </p:txBody>
      </p:sp>
      <p:pic>
        <p:nvPicPr>
          <p:cNvPr id="12" name="Resim 11">
            <a:extLst>
              <a:ext uri="{FF2B5EF4-FFF2-40B4-BE49-F238E27FC236}">
                <a16:creationId xmlns:a16="http://schemas.microsoft.com/office/drawing/2014/main" id="{78DA3C38-7A55-4991-9EDF-0EA8C4D8B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432912" y="2263585"/>
            <a:ext cx="2780198" cy="3614133"/>
          </a:xfrm>
          <a:prstGeom prst="rect">
            <a:avLst/>
          </a:prstGeom>
        </p:spPr>
      </p:pic>
      <p:sp>
        <p:nvSpPr>
          <p:cNvPr id="14" name="Metin kutusu 13">
            <a:extLst>
              <a:ext uri="{FF2B5EF4-FFF2-40B4-BE49-F238E27FC236}">
                <a16:creationId xmlns:a16="http://schemas.microsoft.com/office/drawing/2014/main" id="{3F834E30-0D09-492D-A65C-88877DCE412B}"/>
              </a:ext>
            </a:extLst>
          </p:cNvPr>
          <p:cNvSpPr txBox="1"/>
          <p:nvPr/>
        </p:nvSpPr>
        <p:spPr>
          <a:xfrm>
            <a:off x="6691169" y="1315472"/>
            <a:ext cx="4021166" cy="1015663"/>
          </a:xfrm>
          <a:prstGeom prst="rect">
            <a:avLst/>
          </a:prstGeom>
          <a:noFill/>
        </p:spPr>
        <p:txBody>
          <a:bodyPr wrap="square" rtlCol="0">
            <a:spAutoFit/>
          </a:bodyPr>
          <a:lstStyle/>
          <a:p>
            <a:pPr algn="ctr"/>
            <a:r>
              <a:rPr lang="tr-TR" sz="2000" b="1" dirty="0"/>
              <a:t>SDÜ Uygulamalı Bilimler ‘’Stajyer İstihdam’’ Uygulaması</a:t>
            </a:r>
          </a:p>
          <a:p>
            <a:endParaRPr lang="tr-TR" sz="2000" b="1" dirty="0"/>
          </a:p>
        </p:txBody>
      </p:sp>
    </p:spTree>
    <p:extLst>
      <p:ext uri="{BB962C8B-B14F-4D97-AF65-F5344CB8AC3E}">
        <p14:creationId xmlns:p14="http://schemas.microsoft.com/office/powerpoint/2010/main" val="989911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7" y="27552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İÇİNDEKİLER</a:t>
            </a:r>
          </a:p>
        </p:txBody>
      </p:sp>
      <p:sp>
        <p:nvSpPr>
          <p:cNvPr id="2" name="Metin kutusu 1">
            <a:extLst>
              <a:ext uri="{FF2B5EF4-FFF2-40B4-BE49-F238E27FC236}">
                <a16:creationId xmlns:a16="http://schemas.microsoft.com/office/drawing/2014/main" id="{2108C818-2B15-4B68-A001-64DC40EF8644}"/>
              </a:ext>
            </a:extLst>
          </p:cNvPr>
          <p:cNvSpPr txBox="1"/>
          <p:nvPr/>
        </p:nvSpPr>
        <p:spPr>
          <a:xfrm>
            <a:off x="752537" y="1359545"/>
            <a:ext cx="11098635" cy="4893647"/>
          </a:xfrm>
          <a:prstGeom prst="rect">
            <a:avLst/>
          </a:prstGeom>
          <a:noFill/>
        </p:spPr>
        <p:txBody>
          <a:bodyPr wrap="square" rtlCol="0">
            <a:spAutoFit/>
          </a:bodyPr>
          <a:lstStyle/>
          <a:p>
            <a:pPr lvl="0" defTabSz="914174"/>
            <a:r>
              <a:rPr lang="tr-TR" sz="2400">
                <a:solidFill>
                  <a:prstClr val="black"/>
                </a:solidFill>
              </a:rPr>
              <a:t>Çalışma Hayatımız </a:t>
            </a:r>
          </a:p>
          <a:p>
            <a:pPr lvl="0" defTabSz="914174"/>
            <a:r>
              <a:rPr lang="tr-TR" sz="2400">
                <a:solidFill>
                  <a:prstClr val="black"/>
                </a:solidFill>
              </a:rPr>
              <a:t>Çevre Üzerindeki Etkilerimiz</a:t>
            </a:r>
          </a:p>
          <a:p>
            <a:pPr marL="342900" lvl="0" indent="-342900" defTabSz="914174">
              <a:buFont typeface="Arial" panose="020B0604020202020204" pitchFamily="34" charset="0"/>
              <a:buChar char="•"/>
            </a:pPr>
            <a:r>
              <a:rPr lang="tr-TR" sz="2400">
                <a:solidFill>
                  <a:prstClr val="black"/>
                </a:solidFill>
              </a:rPr>
              <a:t>Kişi Başı Enerji Tüketimi</a:t>
            </a:r>
          </a:p>
          <a:p>
            <a:pPr marL="342900" lvl="0" indent="-342900" defTabSz="914174">
              <a:buFont typeface="Arial" panose="020B0604020202020204" pitchFamily="34" charset="0"/>
              <a:buChar char="•"/>
            </a:pPr>
            <a:r>
              <a:rPr lang="tr-TR" sz="2400">
                <a:solidFill>
                  <a:prstClr val="black"/>
                </a:solidFill>
              </a:rPr>
              <a:t>Kişi Başı Kat Hizmetleri Kimyasal Tüketimi</a:t>
            </a:r>
          </a:p>
          <a:p>
            <a:pPr marL="342900" lvl="0" indent="-342900" defTabSz="914174">
              <a:buFont typeface="Arial" panose="020B0604020202020204" pitchFamily="34" charset="0"/>
              <a:buChar char="•"/>
            </a:pPr>
            <a:r>
              <a:rPr lang="tr-TR" sz="2400">
                <a:solidFill>
                  <a:prstClr val="black"/>
                </a:solidFill>
              </a:rPr>
              <a:t>Kişi Başı Diğer Kimyasal Tüketimi</a:t>
            </a:r>
          </a:p>
          <a:p>
            <a:pPr marL="342900" indent="-342900" defTabSz="914174">
              <a:buFont typeface="Arial" panose="020B0604020202020204" pitchFamily="34" charset="0"/>
              <a:buChar char="•"/>
            </a:pPr>
            <a:r>
              <a:rPr lang="tr-TR" sz="2400">
                <a:solidFill>
                  <a:prstClr val="black"/>
                </a:solidFill>
              </a:rPr>
              <a:t>Kişi Başı Yakıt Tüketimi</a:t>
            </a:r>
          </a:p>
          <a:p>
            <a:pPr marL="342900" indent="-342900" defTabSz="914174">
              <a:buFont typeface="Arial" panose="020B0604020202020204" pitchFamily="34" charset="0"/>
              <a:buChar char="•"/>
            </a:pPr>
            <a:r>
              <a:rPr lang="tr-TR" sz="2400">
                <a:solidFill>
                  <a:prstClr val="black"/>
                </a:solidFill>
              </a:rPr>
              <a:t>Kişi Başı Ambalaj Atığı Üretimi</a:t>
            </a:r>
          </a:p>
          <a:p>
            <a:pPr marL="342900" indent="-342900" defTabSz="914174">
              <a:buFont typeface="Arial" panose="020B0604020202020204" pitchFamily="34" charset="0"/>
              <a:buChar char="•"/>
            </a:pPr>
            <a:r>
              <a:rPr lang="tr-TR" sz="2400">
                <a:solidFill>
                  <a:prstClr val="black"/>
                </a:solidFill>
              </a:rPr>
              <a:t>Kişi Başı Tehlikeli Atık Üretimi</a:t>
            </a:r>
          </a:p>
          <a:p>
            <a:pPr marL="342900" indent="-342900" defTabSz="914174">
              <a:buFont typeface="Arial" panose="020B0604020202020204" pitchFamily="34" charset="0"/>
              <a:buChar char="•"/>
            </a:pPr>
            <a:r>
              <a:rPr lang="tr-TR" sz="2400">
                <a:solidFill>
                  <a:prstClr val="black"/>
                </a:solidFill>
              </a:rPr>
              <a:t>Geri Kazanımlar</a:t>
            </a:r>
          </a:p>
          <a:p>
            <a:pPr defTabSz="914174"/>
            <a:r>
              <a:rPr lang="tr-TR" sz="2400">
                <a:solidFill>
                  <a:prstClr val="black"/>
                </a:solidFill>
              </a:rPr>
              <a:t>Tedarik Zincirimiz</a:t>
            </a:r>
          </a:p>
          <a:p>
            <a:pPr defTabSz="914174"/>
            <a:r>
              <a:rPr lang="tr-TR" sz="2400">
                <a:solidFill>
                  <a:prstClr val="black"/>
                </a:solidFill>
              </a:rPr>
              <a:t>Kültürel Faaliyetlerimiz</a:t>
            </a:r>
          </a:p>
          <a:p>
            <a:pPr defTabSz="914174"/>
            <a:r>
              <a:rPr lang="tr-TR" sz="2400">
                <a:solidFill>
                  <a:prstClr val="black"/>
                </a:solidFill>
              </a:rPr>
              <a:t>Sosyal Sorumluluk Projelerimiz</a:t>
            </a:r>
          </a:p>
          <a:p>
            <a:pPr defTabSz="914174"/>
            <a:r>
              <a:rPr lang="tr-TR" sz="2400">
                <a:solidFill>
                  <a:prstClr val="black"/>
                </a:solidFill>
              </a:rPr>
              <a:t>Sürdürülebilirlik Uygulamalarımız</a:t>
            </a:r>
          </a:p>
        </p:txBody>
      </p:sp>
    </p:spTree>
    <p:extLst>
      <p:ext uri="{BB962C8B-B14F-4D97-AF65-F5344CB8AC3E}">
        <p14:creationId xmlns:p14="http://schemas.microsoft.com/office/powerpoint/2010/main" val="28582600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56478" y="125375"/>
            <a:ext cx="11864340" cy="64504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dirty="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latin typeface="Trebuchet MS" panose="020B0603020202020204" pitchFamily="34" charset="0"/>
              </a:rPr>
              <a:t>SOSYAL SORUMLULUKLARIMIZ</a:t>
            </a:r>
          </a:p>
        </p:txBody>
      </p:sp>
      <p:pic>
        <p:nvPicPr>
          <p:cNvPr id="2" name="Resim 1">
            <a:extLst>
              <a:ext uri="{FF2B5EF4-FFF2-40B4-BE49-F238E27FC236}">
                <a16:creationId xmlns:a16="http://schemas.microsoft.com/office/drawing/2014/main" id="{3C707C03-BEC8-4C12-9BE4-6D989EFA500B}"/>
              </a:ext>
            </a:extLst>
          </p:cNvPr>
          <p:cNvPicPr>
            <a:picLocks noChangeAspect="1"/>
          </p:cNvPicPr>
          <p:nvPr/>
        </p:nvPicPr>
        <p:blipFill>
          <a:blip r:embed="rId2"/>
          <a:stretch>
            <a:fillRect/>
          </a:stretch>
        </p:blipFill>
        <p:spPr>
          <a:xfrm>
            <a:off x="969022" y="2322202"/>
            <a:ext cx="3884708" cy="3175282"/>
          </a:xfrm>
          <a:prstGeom prst="rect">
            <a:avLst/>
          </a:prstGeom>
        </p:spPr>
      </p:pic>
      <p:pic>
        <p:nvPicPr>
          <p:cNvPr id="5" name="Resim 4">
            <a:extLst>
              <a:ext uri="{FF2B5EF4-FFF2-40B4-BE49-F238E27FC236}">
                <a16:creationId xmlns:a16="http://schemas.microsoft.com/office/drawing/2014/main" id="{8FDD12BC-69FE-4AB1-851E-DBD1E6D6E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2148" y="2384083"/>
            <a:ext cx="3923894" cy="3113401"/>
          </a:xfrm>
          <a:prstGeom prst="rect">
            <a:avLst/>
          </a:prstGeom>
        </p:spPr>
      </p:pic>
      <p:sp>
        <p:nvSpPr>
          <p:cNvPr id="19" name="Metin kutusu 18">
            <a:extLst>
              <a:ext uri="{FF2B5EF4-FFF2-40B4-BE49-F238E27FC236}">
                <a16:creationId xmlns:a16="http://schemas.microsoft.com/office/drawing/2014/main" id="{42309B48-0332-4AE1-BF25-52305093564D}"/>
              </a:ext>
            </a:extLst>
          </p:cNvPr>
          <p:cNvSpPr txBox="1"/>
          <p:nvPr/>
        </p:nvSpPr>
        <p:spPr>
          <a:xfrm>
            <a:off x="746501" y="1176945"/>
            <a:ext cx="4427050" cy="707886"/>
          </a:xfrm>
          <a:prstGeom prst="rect">
            <a:avLst/>
          </a:prstGeom>
          <a:noFill/>
        </p:spPr>
        <p:txBody>
          <a:bodyPr wrap="square" rtlCol="0">
            <a:spAutoFit/>
          </a:bodyPr>
          <a:lstStyle/>
          <a:p>
            <a:pPr algn="ctr"/>
            <a:r>
              <a:rPr lang="tr-TR" sz="2000" b="1" dirty="0"/>
              <a:t>05.06.2023 Dünya Temizlik Günü Etkinliği</a:t>
            </a:r>
          </a:p>
        </p:txBody>
      </p:sp>
      <p:sp>
        <p:nvSpPr>
          <p:cNvPr id="20" name="Metin kutusu 19">
            <a:extLst>
              <a:ext uri="{FF2B5EF4-FFF2-40B4-BE49-F238E27FC236}">
                <a16:creationId xmlns:a16="http://schemas.microsoft.com/office/drawing/2014/main" id="{7AE15385-07FD-4665-8784-8AABC7AF0A0B}"/>
              </a:ext>
            </a:extLst>
          </p:cNvPr>
          <p:cNvSpPr txBox="1"/>
          <p:nvPr/>
        </p:nvSpPr>
        <p:spPr>
          <a:xfrm>
            <a:off x="6088648" y="1176945"/>
            <a:ext cx="5690993" cy="707886"/>
          </a:xfrm>
          <a:prstGeom prst="rect">
            <a:avLst/>
          </a:prstGeom>
          <a:noFill/>
        </p:spPr>
        <p:txBody>
          <a:bodyPr wrap="square" rtlCol="0">
            <a:spAutoFit/>
          </a:bodyPr>
          <a:lstStyle/>
          <a:p>
            <a:pPr algn="ctr"/>
            <a:r>
              <a:rPr lang="tr-TR" sz="2000" b="1" dirty="0">
                <a:solidFill>
                  <a:schemeClr val="tx1"/>
                </a:solidFill>
              </a:rPr>
              <a:t>16.02.2023 617 Adet Kullanım Dışı Kıyafet Ürün Grubu </a:t>
            </a:r>
            <a:r>
              <a:rPr lang="tr-TR" sz="2000" b="1" dirty="0" err="1">
                <a:solidFill>
                  <a:schemeClr val="tx1"/>
                </a:solidFill>
              </a:rPr>
              <a:t>Muratpaşa</a:t>
            </a:r>
            <a:r>
              <a:rPr lang="tr-TR" sz="2000" b="1" dirty="0">
                <a:solidFill>
                  <a:schemeClr val="tx1"/>
                </a:solidFill>
              </a:rPr>
              <a:t> Belediyesine teslim edilmiştir.</a:t>
            </a:r>
          </a:p>
        </p:txBody>
      </p:sp>
    </p:spTree>
    <p:extLst>
      <p:ext uri="{BB962C8B-B14F-4D97-AF65-F5344CB8AC3E}">
        <p14:creationId xmlns:p14="http://schemas.microsoft.com/office/powerpoint/2010/main" val="2052724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162560"/>
            <a:ext cx="11864340" cy="64504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dirty="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latin typeface="Trebuchet MS" panose="020B0603020202020204" pitchFamily="34" charset="0"/>
              </a:rPr>
              <a:t>SOSYAL SORUMLULUKLARIMIZ</a:t>
            </a:r>
          </a:p>
        </p:txBody>
      </p:sp>
      <p:pic>
        <p:nvPicPr>
          <p:cNvPr id="12" name="Resim 11">
            <a:extLst>
              <a:ext uri="{FF2B5EF4-FFF2-40B4-BE49-F238E27FC236}">
                <a16:creationId xmlns:a16="http://schemas.microsoft.com/office/drawing/2014/main" id="{EB843589-2F81-4C18-87FA-7CB975428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715" y="1667736"/>
            <a:ext cx="2829294" cy="2345539"/>
          </a:xfrm>
          <a:prstGeom prst="rect">
            <a:avLst/>
          </a:prstGeom>
        </p:spPr>
      </p:pic>
      <p:pic>
        <p:nvPicPr>
          <p:cNvPr id="14" name="Resim 13">
            <a:extLst>
              <a:ext uri="{FF2B5EF4-FFF2-40B4-BE49-F238E27FC236}">
                <a16:creationId xmlns:a16="http://schemas.microsoft.com/office/drawing/2014/main" id="{907DB8B8-53F0-43AD-8202-E142EB1B9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5323" y="4130862"/>
            <a:ext cx="2894991" cy="2304814"/>
          </a:xfrm>
          <a:prstGeom prst="rect">
            <a:avLst/>
          </a:prstGeom>
        </p:spPr>
      </p:pic>
      <p:sp>
        <p:nvSpPr>
          <p:cNvPr id="22" name="Metin kutusu 21">
            <a:extLst>
              <a:ext uri="{FF2B5EF4-FFF2-40B4-BE49-F238E27FC236}">
                <a16:creationId xmlns:a16="http://schemas.microsoft.com/office/drawing/2014/main" id="{0C0861B7-119B-43FD-8680-20DF82F36708}"/>
              </a:ext>
            </a:extLst>
          </p:cNvPr>
          <p:cNvSpPr txBox="1"/>
          <p:nvPr/>
        </p:nvSpPr>
        <p:spPr>
          <a:xfrm>
            <a:off x="3776406" y="3340586"/>
            <a:ext cx="3896751" cy="707886"/>
          </a:xfrm>
          <a:prstGeom prst="rect">
            <a:avLst/>
          </a:prstGeom>
          <a:noFill/>
        </p:spPr>
        <p:txBody>
          <a:bodyPr wrap="square" rtlCol="0">
            <a:spAutoFit/>
          </a:bodyPr>
          <a:lstStyle/>
          <a:p>
            <a:pPr algn="ctr"/>
            <a:r>
              <a:rPr lang="tr-TR" sz="2000" b="1" dirty="0"/>
              <a:t>Sokak Hayvanları İçin Bağış Üniteleri</a:t>
            </a:r>
          </a:p>
        </p:txBody>
      </p:sp>
      <p:sp>
        <p:nvSpPr>
          <p:cNvPr id="3" name="Metin kutusu 2">
            <a:extLst>
              <a:ext uri="{FF2B5EF4-FFF2-40B4-BE49-F238E27FC236}">
                <a16:creationId xmlns:a16="http://schemas.microsoft.com/office/drawing/2014/main" id="{6666CC8F-885A-4B49-9CC2-98C2B0DAE6D8}"/>
              </a:ext>
            </a:extLst>
          </p:cNvPr>
          <p:cNvSpPr txBox="1"/>
          <p:nvPr/>
        </p:nvSpPr>
        <p:spPr>
          <a:xfrm>
            <a:off x="546765" y="1148051"/>
            <a:ext cx="3698558" cy="400110"/>
          </a:xfrm>
          <a:prstGeom prst="rect">
            <a:avLst/>
          </a:prstGeom>
          <a:noFill/>
        </p:spPr>
        <p:txBody>
          <a:bodyPr wrap="square" rtlCol="0">
            <a:spAutoFit/>
          </a:bodyPr>
          <a:lstStyle/>
          <a:p>
            <a:r>
              <a:rPr lang="tr-TR" sz="2000" b="1" dirty="0"/>
              <a:t>Mavi Kapak Toplama Üniteleri</a:t>
            </a:r>
          </a:p>
        </p:txBody>
      </p:sp>
      <p:pic>
        <p:nvPicPr>
          <p:cNvPr id="15" name="Resim 14">
            <a:extLst>
              <a:ext uri="{FF2B5EF4-FFF2-40B4-BE49-F238E27FC236}">
                <a16:creationId xmlns:a16="http://schemas.microsoft.com/office/drawing/2014/main" id="{272984F6-CFBF-43DB-8709-E013D8B45F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191" y="4510415"/>
            <a:ext cx="2240062" cy="1709676"/>
          </a:xfrm>
          <a:prstGeom prst="rect">
            <a:avLst/>
          </a:prstGeom>
        </p:spPr>
      </p:pic>
      <p:pic>
        <p:nvPicPr>
          <p:cNvPr id="16" name="Resim 15">
            <a:extLst>
              <a:ext uri="{FF2B5EF4-FFF2-40B4-BE49-F238E27FC236}">
                <a16:creationId xmlns:a16="http://schemas.microsoft.com/office/drawing/2014/main" id="{D229A5DA-2725-4DF9-BBC1-E57A714EFB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7664" y="1549523"/>
            <a:ext cx="1885986" cy="2728873"/>
          </a:xfrm>
          <a:prstGeom prst="rect">
            <a:avLst/>
          </a:prstGeom>
        </p:spPr>
      </p:pic>
      <p:sp>
        <p:nvSpPr>
          <p:cNvPr id="17" name="Metin kutusu 16">
            <a:extLst>
              <a:ext uri="{FF2B5EF4-FFF2-40B4-BE49-F238E27FC236}">
                <a16:creationId xmlns:a16="http://schemas.microsoft.com/office/drawing/2014/main" id="{98F6915D-8E5D-4A3C-8ED5-960BACC23232}"/>
              </a:ext>
            </a:extLst>
          </p:cNvPr>
          <p:cNvSpPr txBox="1"/>
          <p:nvPr/>
        </p:nvSpPr>
        <p:spPr>
          <a:xfrm>
            <a:off x="7218071" y="1148051"/>
            <a:ext cx="4165173" cy="400110"/>
          </a:xfrm>
          <a:prstGeom prst="rect">
            <a:avLst/>
          </a:prstGeom>
          <a:noFill/>
        </p:spPr>
        <p:txBody>
          <a:bodyPr wrap="square" rtlCol="0">
            <a:spAutoFit/>
          </a:bodyPr>
          <a:lstStyle/>
          <a:p>
            <a:pPr algn="ctr"/>
            <a:r>
              <a:rPr lang="tr-TR" sz="2000" b="1" dirty="0" err="1"/>
              <a:t>KuHayDer</a:t>
            </a:r>
            <a:r>
              <a:rPr lang="tr-TR" sz="2000" b="1" dirty="0"/>
              <a:t> Barınağı Teşekkür Yazısı</a:t>
            </a:r>
          </a:p>
        </p:txBody>
      </p:sp>
    </p:spTree>
    <p:extLst>
      <p:ext uri="{BB962C8B-B14F-4D97-AF65-F5344CB8AC3E}">
        <p14:creationId xmlns:p14="http://schemas.microsoft.com/office/powerpoint/2010/main" val="3783581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44950"/>
            <a:ext cx="11864340" cy="645049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dirty="0">
                <a:latin typeface="Trebuchet MS" panose="020B0603020202020204" pitchFamily="34" charset="0"/>
              </a:rPr>
              <a:t>2023-TEDARİK ZİNCİRİMİZ</a:t>
            </a:r>
          </a:p>
        </p:txBody>
      </p:sp>
      <p:sp>
        <p:nvSpPr>
          <p:cNvPr id="3" name="Metin kutusu 2"/>
          <p:cNvSpPr txBox="1"/>
          <p:nvPr/>
        </p:nvSpPr>
        <p:spPr>
          <a:xfrm>
            <a:off x="299709" y="1059592"/>
            <a:ext cx="11510345" cy="400110"/>
          </a:xfrm>
          <a:prstGeom prst="rect">
            <a:avLst/>
          </a:prstGeom>
          <a:noFill/>
        </p:spPr>
        <p:txBody>
          <a:bodyPr wrap="square" rtlCol="0">
            <a:spAutoFit/>
          </a:bodyPr>
          <a:lstStyle/>
          <a:p>
            <a:pPr algn="ctr"/>
            <a:r>
              <a:rPr lang="tr-TR" sz="2000">
                <a:solidFill>
                  <a:prstClr val="black"/>
                </a:solidFill>
              </a:rPr>
              <a:t>Yerel ticari kalkınmayı destekliyor, tedarik ağımızı bölgesel olarak büyütüyoruz.</a:t>
            </a:r>
          </a:p>
        </p:txBody>
      </p:sp>
      <p:graphicFrame>
        <p:nvGraphicFramePr>
          <p:cNvPr id="10" name="Grafik 9">
            <a:extLst>
              <a:ext uri="{FF2B5EF4-FFF2-40B4-BE49-F238E27FC236}">
                <a16:creationId xmlns:a16="http://schemas.microsoft.com/office/drawing/2014/main" id="{CA02A317-14D3-4AAE-A234-9A4131CEE174}"/>
              </a:ext>
            </a:extLst>
          </p:cNvPr>
          <p:cNvGraphicFramePr>
            <a:graphicFrameLocks/>
          </p:cNvGraphicFramePr>
          <p:nvPr>
            <p:extLst>
              <p:ext uri="{D42A27DB-BD31-4B8C-83A1-F6EECF244321}">
                <p14:modId xmlns:p14="http://schemas.microsoft.com/office/powerpoint/2010/main" val="4273082329"/>
              </p:ext>
            </p:extLst>
          </p:nvPr>
        </p:nvGraphicFramePr>
        <p:xfrm>
          <a:off x="2233353" y="1895302"/>
          <a:ext cx="7459287" cy="390310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2242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UYGULAMALARIMIZ</a:t>
            </a:r>
          </a:p>
        </p:txBody>
      </p:sp>
      <p:graphicFrame>
        <p:nvGraphicFramePr>
          <p:cNvPr id="2" name="Tablo 3">
            <a:extLst>
              <a:ext uri="{FF2B5EF4-FFF2-40B4-BE49-F238E27FC236}">
                <a16:creationId xmlns:a16="http://schemas.microsoft.com/office/drawing/2014/main" id="{54DDECD6-AE39-4668-9061-D5C499C6D13D}"/>
              </a:ext>
            </a:extLst>
          </p:cNvPr>
          <p:cNvGraphicFramePr>
            <a:graphicFrameLocks noGrp="1"/>
          </p:cNvGraphicFramePr>
          <p:nvPr>
            <p:extLst>
              <p:ext uri="{D42A27DB-BD31-4B8C-83A1-F6EECF244321}">
                <p14:modId xmlns:p14="http://schemas.microsoft.com/office/powerpoint/2010/main" val="4183118733"/>
              </p:ext>
            </p:extLst>
          </p:nvPr>
        </p:nvGraphicFramePr>
        <p:xfrm>
          <a:off x="388777" y="992689"/>
          <a:ext cx="11414445" cy="5719091"/>
        </p:xfrm>
        <a:graphic>
          <a:graphicData uri="http://schemas.openxmlformats.org/drawingml/2006/table">
            <a:tbl>
              <a:tblPr firstRow="1" bandRow="1">
                <a:tableStyleId>{8799B23B-EC83-4686-B30A-512413B5E67A}</a:tableStyleId>
              </a:tblPr>
              <a:tblGrid>
                <a:gridCol w="11414445">
                  <a:extLst>
                    <a:ext uri="{9D8B030D-6E8A-4147-A177-3AD203B41FA5}">
                      <a16:colId xmlns:a16="http://schemas.microsoft.com/office/drawing/2014/main" val="371307786"/>
                    </a:ext>
                  </a:extLst>
                </a:gridCol>
              </a:tblGrid>
              <a:tr h="295484">
                <a:tc>
                  <a:txBody>
                    <a:bodyPr/>
                    <a:lstStyle/>
                    <a:p>
                      <a:pPr algn="ctr"/>
                      <a:r>
                        <a:rPr lang="tr-TR" sz="2000" dirty="0"/>
                        <a:t>TEKNİK SERVİS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06595304"/>
                  </a:ext>
                </a:extLst>
              </a:tr>
              <a:tr h="688744">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tr-TR" sz="2000" b="0" u="none" strike="noStrike" dirty="0" err="1">
                          <a:solidFill>
                            <a:srgbClr val="000000"/>
                          </a:solidFill>
                          <a:effectLst/>
                        </a:rPr>
                        <a:t>Dozajlama</a:t>
                      </a:r>
                      <a:r>
                        <a:rPr lang="tr-TR" sz="2000" b="0" u="none" strike="noStrike" dirty="0">
                          <a:solidFill>
                            <a:srgbClr val="000000"/>
                          </a:solidFill>
                          <a:effectLst/>
                        </a:rPr>
                        <a:t> makinesinde </a:t>
                      </a:r>
                      <a:r>
                        <a:rPr lang="tr-TR" sz="2000" b="0" u="none" strike="noStrike" dirty="0" err="1">
                          <a:solidFill>
                            <a:srgbClr val="000000"/>
                          </a:solidFill>
                          <a:effectLst/>
                        </a:rPr>
                        <a:t>hipokloröz</a:t>
                      </a:r>
                      <a:r>
                        <a:rPr lang="tr-TR" sz="2000" b="0" u="none" strike="noStrike" dirty="0">
                          <a:solidFill>
                            <a:srgbClr val="000000"/>
                          </a:solidFill>
                          <a:effectLst/>
                        </a:rPr>
                        <a:t> üretilerek (su ve klor kullanılarak dezenfektan üretilip) kimyasal tüketimi ve plastik atık üretimi azaltılmıştır.(2021)</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0640204"/>
                  </a:ext>
                </a:extLst>
              </a:tr>
              <a:tr h="465213">
                <a:tc>
                  <a:txBody>
                    <a:bodyPr/>
                    <a:lstStyle/>
                    <a:p>
                      <a:pPr marL="342900" indent="-342900" algn="l" fontAlgn="b">
                        <a:buFont typeface="Wingdings" panose="05000000000000000000" pitchFamily="2" charset="2"/>
                        <a:buChar char="ü"/>
                      </a:pPr>
                      <a:r>
                        <a:rPr lang="tr-TR" sz="2000" b="0" u="none" strike="noStrike" dirty="0">
                          <a:solidFill>
                            <a:srgbClr val="000000"/>
                          </a:solidFill>
                          <a:effectLst/>
                        </a:rPr>
                        <a:t>Çift terim tarife kullanılarak tasarruf sağlanmaktır. </a:t>
                      </a:r>
                      <a:endParaRPr lang="tr-TR" sz="2000" b="0" i="0" u="none" strike="noStrike" dirty="0">
                        <a:solidFill>
                          <a:srgbClr val="000000"/>
                        </a:solidFill>
                        <a:effectLst/>
                        <a:latin typeface="Calibri" panose="020F0502020204030204" pitchFamily="34" charset="0"/>
                      </a:endParaRP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015019"/>
                  </a:ext>
                </a:extLst>
              </a:tr>
              <a:tr h="465213">
                <a:tc>
                  <a:txBody>
                    <a:bodyPr/>
                    <a:lstStyle/>
                    <a:p>
                      <a:pPr marL="342900" indent="-342900" algn="l" fontAlgn="t">
                        <a:buFont typeface="Wingdings" panose="05000000000000000000" pitchFamily="2" charset="2"/>
                        <a:buChar char="ü"/>
                      </a:pPr>
                      <a:r>
                        <a:rPr lang="tr-TR" sz="2000" b="0" u="none" strike="noStrike" dirty="0">
                          <a:solidFill>
                            <a:srgbClr val="000000"/>
                          </a:solidFill>
                          <a:effectLst/>
                        </a:rPr>
                        <a:t>Güneş enerjisinden faydalanılmak üzere güneş panelleri bulunmakta ve sıcak su sağlamaktadır. </a:t>
                      </a:r>
                      <a:endParaRPr lang="tr-TR" sz="2000" b="0" i="0" u="none" strike="noStrike" dirty="0">
                        <a:solidFill>
                          <a:srgbClr val="000000"/>
                        </a:solidFill>
                        <a:effectLst/>
                        <a:latin typeface="Calibri" panose="020F0502020204030204" pitchFamily="34" charset="0"/>
                      </a:endParaRP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414261"/>
                  </a:ext>
                </a:extLst>
              </a:tr>
              <a:tr h="465213">
                <a:tc>
                  <a:txBody>
                    <a:bodyPr/>
                    <a:lstStyle/>
                    <a:p>
                      <a:pPr marL="342900" indent="-342900" algn="l" fontAlgn="b">
                        <a:buFont typeface="Wingdings" panose="05000000000000000000" pitchFamily="2" charset="2"/>
                        <a:buChar char="ü"/>
                      </a:pPr>
                      <a:r>
                        <a:rPr lang="tr-TR" sz="2000" b="0" u="none" strike="noStrike" dirty="0">
                          <a:solidFill>
                            <a:srgbClr val="000000"/>
                          </a:solidFill>
                          <a:effectLst/>
                        </a:rPr>
                        <a:t>Güneş panellerine izolasyon ve saç kaplama yapılmıştır. (2020)</a:t>
                      </a:r>
                      <a:endParaRPr lang="tr-TR" sz="2000" b="0" i="0" u="none" strike="noStrike" dirty="0">
                        <a:solidFill>
                          <a:srgbClr val="000000"/>
                        </a:solidFill>
                        <a:effectLst/>
                        <a:latin typeface="Calibri" panose="020F0502020204030204" pitchFamily="34" charset="0"/>
                      </a:endParaRP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667315"/>
                  </a:ext>
                </a:extLst>
              </a:tr>
              <a:tr h="465213">
                <a:tc>
                  <a:txBody>
                    <a:bodyPr/>
                    <a:lstStyle/>
                    <a:p>
                      <a:pPr marL="342900" indent="-342900" algn="l" fontAlgn="t">
                        <a:buFont typeface="Wingdings" panose="05000000000000000000" pitchFamily="2" charset="2"/>
                        <a:buChar char="ü"/>
                      </a:pPr>
                      <a:r>
                        <a:rPr lang="tr-TR" sz="2000" b="0" u="none" strike="noStrike">
                          <a:solidFill>
                            <a:srgbClr val="000000"/>
                          </a:solidFill>
                          <a:effectLst/>
                        </a:rPr>
                        <a:t>Restaurantlar, </a:t>
                      </a:r>
                      <a:r>
                        <a:rPr lang="tr-TR" sz="2000" b="0" u="none" strike="noStrike" err="1">
                          <a:solidFill>
                            <a:srgbClr val="000000"/>
                          </a:solidFill>
                          <a:effectLst/>
                        </a:rPr>
                        <a:t>lobby</a:t>
                      </a:r>
                      <a:r>
                        <a:rPr lang="tr-TR" sz="2000" b="0" u="none" strike="noStrike">
                          <a:solidFill>
                            <a:srgbClr val="000000"/>
                          </a:solidFill>
                          <a:effectLst/>
                        </a:rPr>
                        <a:t>, mini kulüp ve blok teraslarında çatı izolasyonu yapılarak enerji kaybı azaltılmıştır.</a:t>
                      </a:r>
                      <a:endParaRPr lang="tr-TR" sz="2000" b="0" i="0" u="none" strike="noStrike">
                        <a:solidFill>
                          <a:srgbClr val="000000"/>
                        </a:solidFill>
                        <a:effectLst/>
                        <a:latin typeface="Calibri" panose="020F0502020204030204" pitchFamily="34" charset="0"/>
                      </a:endParaRP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979130"/>
                  </a:ext>
                </a:extLst>
              </a:tr>
              <a:tr h="465213">
                <a:tc>
                  <a:txBody>
                    <a:bodyPr/>
                    <a:lstStyle/>
                    <a:p>
                      <a:pPr marL="342900" indent="-342900" algn="l" fontAlgn="t">
                        <a:buFont typeface="Wingdings" panose="05000000000000000000" pitchFamily="2" charset="2"/>
                        <a:buChar char="ü"/>
                      </a:pPr>
                      <a:r>
                        <a:rPr lang="tr-TR" sz="2000" b="0" u="none" strike="noStrike" dirty="0">
                          <a:solidFill>
                            <a:srgbClr val="000000"/>
                          </a:solidFill>
                          <a:effectLst/>
                        </a:rPr>
                        <a:t>Misafir odalarının pencere ve balkon kapısı lastikleri değiştirilerek ısı kaçakları azaltılmıştır. (2020-2021)</a:t>
                      </a:r>
                      <a:endParaRPr lang="tr-TR" sz="2000" b="0" i="0" u="none" strike="noStrike" dirty="0">
                        <a:solidFill>
                          <a:srgbClr val="000000"/>
                        </a:solidFill>
                        <a:effectLst/>
                        <a:latin typeface="Calibri" panose="020F0502020204030204" pitchFamily="34" charset="0"/>
                      </a:endParaRP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6879261"/>
                  </a:ext>
                </a:extLst>
              </a:tr>
              <a:tr h="457805">
                <a:tc>
                  <a:txBody>
                    <a:bodyPr/>
                    <a:lstStyle/>
                    <a:p>
                      <a:pPr marL="342900" indent="-342900" algn="l" fontAlgn="b">
                        <a:buFont typeface="Wingdings" panose="05000000000000000000" pitchFamily="2" charset="2"/>
                        <a:buChar char="ü"/>
                      </a:pPr>
                      <a:r>
                        <a:rPr lang="tr-TR" sz="2000" b="0" u="none" strike="noStrike" dirty="0">
                          <a:solidFill>
                            <a:srgbClr val="000000"/>
                          </a:solidFill>
                          <a:effectLst/>
                        </a:rPr>
                        <a:t>Misafir odalarında balkon kapılarında </a:t>
                      </a:r>
                      <a:r>
                        <a:rPr lang="tr-TR" sz="2000" b="0" u="none" strike="noStrike" dirty="0" err="1">
                          <a:solidFill>
                            <a:srgbClr val="000000"/>
                          </a:solidFill>
                          <a:effectLst/>
                        </a:rPr>
                        <a:t>switch</a:t>
                      </a:r>
                      <a:r>
                        <a:rPr lang="tr-TR" sz="2000" b="0" u="none" strike="noStrike" dirty="0">
                          <a:solidFill>
                            <a:srgbClr val="000000"/>
                          </a:solidFill>
                          <a:effectLst/>
                        </a:rPr>
                        <a:t> kullanılarak, ortalama %33 enerji tasarrufu sağlanır.(2013)</a:t>
                      </a:r>
                      <a:endParaRPr lang="tr-TR" sz="2000" b="0" i="0" u="none" strike="noStrike" dirty="0">
                        <a:solidFill>
                          <a:srgbClr val="000000"/>
                        </a:solidFill>
                        <a:effectLst/>
                        <a:latin typeface="Calibri" panose="020F0502020204030204" pitchFamily="34" charset="0"/>
                      </a:endParaRP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2799452"/>
                  </a:ext>
                </a:extLst>
              </a:tr>
              <a:tr h="465213">
                <a:tc>
                  <a:txBody>
                    <a:bodyPr/>
                    <a:lstStyle/>
                    <a:p>
                      <a:pPr marL="342900" indent="-342900" algn="l" fontAlgn="b">
                        <a:buFont typeface="Wingdings" panose="05000000000000000000" pitchFamily="2" charset="2"/>
                        <a:buChar char="ü"/>
                      </a:pPr>
                      <a:r>
                        <a:rPr lang="tr-TR" sz="2000" b="0" u="none" strike="noStrike" dirty="0">
                          <a:solidFill>
                            <a:srgbClr val="000000"/>
                          </a:solidFill>
                          <a:effectLst/>
                        </a:rPr>
                        <a:t>Misafir odalarında enerji kart sistemi kullanılarak, enerji tasarrufu sağlanmaktadır.(2013)</a:t>
                      </a:r>
                      <a:endParaRPr lang="tr-TR" sz="2000" b="0" i="0" u="none" strike="noStrike" dirty="0">
                        <a:solidFill>
                          <a:srgbClr val="000000"/>
                        </a:solidFill>
                        <a:effectLst/>
                        <a:latin typeface="Calibri" panose="020F0502020204030204" pitchFamily="34" charset="0"/>
                      </a:endParaRP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9550712"/>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dirty="0">
                          <a:solidFill>
                            <a:srgbClr val="000000"/>
                          </a:solidFill>
                          <a:effectLst/>
                          <a:latin typeface="+mn-lt"/>
                        </a:rPr>
                        <a:t>Trafo ve </a:t>
                      </a:r>
                      <a:r>
                        <a:rPr lang="tr-TR" sz="2000" b="0" i="0" u="none" strike="noStrike" dirty="0" err="1">
                          <a:solidFill>
                            <a:srgbClr val="000000"/>
                          </a:solidFill>
                          <a:effectLst/>
                          <a:latin typeface="+mn-lt"/>
                        </a:rPr>
                        <a:t>jenaratör</a:t>
                      </a:r>
                      <a:r>
                        <a:rPr lang="tr-TR" sz="2000" b="0" i="0" u="none" strike="noStrike" dirty="0">
                          <a:solidFill>
                            <a:srgbClr val="000000"/>
                          </a:solidFill>
                          <a:effectLst/>
                          <a:latin typeface="+mn-lt"/>
                        </a:rPr>
                        <a:t> yüke göre eş yaşlanma prensibi ile çalışmakta olup %40 yakıt tasarrufu sağlanmaktadır.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953301"/>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dirty="0">
                          <a:solidFill>
                            <a:srgbClr val="000000"/>
                          </a:solidFill>
                          <a:effectLst/>
                          <a:latin typeface="+mn-lt"/>
                        </a:rPr>
                        <a:t>Lojmana 50 adet </a:t>
                      </a:r>
                      <a:r>
                        <a:rPr lang="tr-TR" sz="2000" b="0" i="0" u="none" strike="noStrike" dirty="0" err="1">
                          <a:solidFill>
                            <a:srgbClr val="000000"/>
                          </a:solidFill>
                          <a:effectLst/>
                          <a:latin typeface="+mn-lt"/>
                        </a:rPr>
                        <a:t>inverter</a:t>
                      </a:r>
                      <a:r>
                        <a:rPr lang="tr-TR" sz="2000" b="0" i="0" u="none" strike="noStrike" dirty="0">
                          <a:solidFill>
                            <a:srgbClr val="000000"/>
                          </a:solidFill>
                          <a:effectLst/>
                          <a:latin typeface="+mn-lt"/>
                        </a:rPr>
                        <a:t> klima alınarak ortalama %30 enerji tasarrufu sağlanmıştır.(2021)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269353246"/>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dirty="0">
                          <a:solidFill>
                            <a:srgbClr val="000000"/>
                          </a:solidFill>
                          <a:effectLst/>
                          <a:latin typeface="+mn-lt"/>
                        </a:rPr>
                        <a:t>Koridorlarda ve kat ofislerinde atlamalı aydınlatma sistemi kullanılarak eş yaşlanma sağlanmaktadır.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10778952"/>
                  </a:ext>
                </a:extLst>
              </a:tr>
            </a:tbl>
          </a:graphicData>
        </a:graphic>
      </p:graphicFrame>
    </p:spTree>
    <p:extLst>
      <p:ext uri="{BB962C8B-B14F-4D97-AF65-F5344CB8AC3E}">
        <p14:creationId xmlns:p14="http://schemas.microsoft.com/office/powerpoint/2010/main" val="3881644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UYGULAMALARIMIZ</a:t>
            </a:r>
          </a:p>
        </p:txBody>
      </p:sp>
      <p:graphicFrame>
        <p:nvGraphicFramePr>
          <p:cNvPr id="2" name="Tablo 3">
            <a:extLst>
              <a:ext uri="{FF2B5EF4-FFF2-40B4-BE49-F238E27FC236}">
                <a16:creationId xmlns:a16="http://schemas.microsoft.com/office/drawing/2014/main" id="{54DDECD6-AE39-4668-9061-D5C499C6D13D}"/>
              </a:ext>
            </a:extLst>
          </p:cNvPr>
          <p:cNvGraphicFramePr>
            <a:graphicFrameLocks noGrp="1"/>
          </p:cNvGraphicFramePr>
          <p:nvPr>
            <p:extLst>
              <p:ext uri="{D42A27DB-BD31-4B8C-83A1-F6EECF244321}">
                <p14:modId xmlns:p14="http://schemas.microsoft.com/office/powerpoint/2010/main" val="1164685253"/>
              </p:ext>
            </p:extLst>
          </p:nvPr>
        </p:nvGraphicFramePr>
        <p:xfrm>
          <a:off x="388777" y="992689"/>
          <a:ext cx="11414445" cy="5901368"/>
        </p:xfrm>
        <a:graphic>
          <a:graphicData uri="http://schemas.openxmlformats.org/drawingml/2006/table">
            <a:tbl>
              <a:tblPr firstRow="1" bandRow="1">
                <a:tableStyleId>{8799B23B-EC83-4686-B30A-512413B5E67A}</a:tableStyleId>
              </a:tblPr>
              <a:tblGrid>
                <a:gridCol w="11414445">
                  <a:extLst>
                    <a:ext uri="{9D8B030D-6E8A-4147-A177-3AD203B41FA5}">
                      <a16:colId xmlns:a16="http://schemas.microsoft.com/office/drawing/2014/main" val="371307786"/>
                    </a:ext>
                  </a:extLst>
                </a:gridCol>
              </a:tblGrid>
              <a:tr h="465213">
                <a:tc>
                  <a:txBody>
                    <a:bodyPr/>
                    <a:lstStyle/>
                    <a:p>
                      <a:pPr algn="ctr"/>
                      <a:r>
                        <a:rPr lang="tr-TR" sz="2000" dirty="0"/>
                        <a:t>TEKNİK SERVİS</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06595304"/>
                  </a:ext>
                </a:extLst>
              </a:tr>
              <a:tr h="465213">
                <a:tc>
                  <a:txBody>
                    <a:bodyPr/>
                    <a:lstStyle/>
                    <a:p>
                      <a:pPr marL="342900" indent="-342900" algn="l" fontAlgn="b">
                        <a:buFont typeface="Wingdings" panose="05000000000000000000" pitchFamily="2" charset="2"/>
                        <a:buChar char="ü"/>
                      </a:pPr>
                      <a:r>
                        <a:rPr lang="tr-TR" sz="2000" b="0" u="none" strike="noStrike" dirty="0">
                          <a:solidFill>
                            <a:srgbClr val="000000"/>
                          </a:solidFill>
                          <a:effectLst/>
                        </a:rPr>
                        <a:t>20 adet yeni nesil televizyon ve 10 adet mini bar alınarak enerji tasarruflu ekipman kullanımını arttırmaya devam edilmektedir. (2021)</a:t>
                      </a: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015019"/>
                  </a:ext>
                </a:extLst>
              </a:tr>
              <a:tr h="419142">
                <a:tc>
                  <a:txBody>
                    <a:bodyPr/>
                    <a:lstStyle/>
                    <a:p>
                      <a:pPr marL="342900" indent="-342900" algn="l" fontAlgn="t">
                        <a:buFont typeface="Wingdings" panose="05000000000000000000" pitchFamily="2" charset="2"/>
                        <a:buChar char="ü"/>
                      </a:pPr>
                      <a:r>
                        <a:rPr lang="tr-TR" sz="2000" b="0" u="none" strike="noStrike" dirty="0">
                          <a:solidFill>
                            <a:srgbClr val="000000"/>
                          </a:solidFill>
                          <a:effectLst/>
                        </a:rPr>
                        <a:t>Yatay ve dikey soğuk hava dolaplarının lastikleri değiştirilerek daha verimli çalışmaları sağlanmıştır. (2021)</a:t>
                      </a: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414261"/>
                  </a:ext>
                </a:extLst>
              </a:tr>
              <a:tr h="427839">
                <a:tc>
                  <a:txBody>
                    <a:bodyPr/>
                    <a:lstStyle/>
                    <a:p>
                      <a:pPr marL="342900" indent="-342900" algn="l" fontAlgn="b">
                        <a:buFont typeface="Wingdings" panose="05000000000000000000" pitchFamily="2" charset="2"/>
                        <a:buChar char="ü"/>
                      </a:pPr>
                      <a:r>
                        <a:rPr lang="tr-TR" sz="2000" b="0" u="none" strike="noStrike" dirty="0">
                          <a:solidFill>
                            <a:srgbClr val="000000"/>
                          </a:solidFill>
                          <a:effectLst/>
                        </a:rPr>
                        <a:t>Ortak kullanım alanlarında sensörlü bataryaya geçilerek su tüketimi azaltılmıştır. (2020)</a:t>
                      </a: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667315"/>
                  </a:ext>
                </a:extLst>
              </a:tr>
              <a:tr h="465213">
                <a:tc>
                  <a:txBody>
                    <a:bodyPr/>
                    <a:lstStyle/>
                    <a:p>
                      <a:pPr marL="342900" indent="-342900" algn="l" fontAlgn="t">
                        <a:buFont typeface="Wingdings" panose="05000000000000000000" pitchFamily="2" charset="2"/>
                        <a:buChar char="ü"/>
                      </a:pPr>
                      <a:r>
                        <a:rPr lang="tr-TR" sz="2000" b="0" u="none" strike="noStrike" dirty="0">
                          <a:solidFill>
                            <a:srgbClr val="000000"/>
                          </a:solidFill>
                          <a:effectLst/>
                        </a:rPr>
                        <a:t>Ortak kullanım alanları ve misafir odalarında </a:t>
                      </a:r>
                      <a:r>
                        <a:rPr lang="tr-TR" sz="2000" b="0" u="none" strike="noStrike" dirty="0" err="1">
                          <a:solidFill>
                            <a:srgbClr val="000000"/>
                          </a:solidFill>
                          <a:effectLst/>
                        </a:rPr>
                        <a:t>perlatör</a:t>
                      </a:r>
                      <a:r>
                        <a:rPr lang="tr-TR" sz="2000" b="0" u="none" strike="noStrike" dirty="0">
                          <a:solidFill>
                            <a:srgbClr val="000000"/>
                          </a:solidFill>
                          <a:effectLst/>
                        </a:rPr>
                        <a:t> takılarak su sarfiyatı %30-%50 oranında azaltılmıştır.(2018)</a:t>
                      </a: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979130"/>
                  </a:ext>
                </a:extLst>
              </a:tr>
              <a:tr h="393976">
                <a:tc>
                  <a:txBody>
                    <a:bodyPr/>
                    <a:lstStyle/>
                    <a:p>
                      <a:pPr marL="342900" indent="-342900" algn="l" fontAlgn="t">
                        <a:buFont typeface="Wingdings" panose="05000000000000000000" pitchFamily="2" charset="2"/>
                        <a:buChar char="ü"/>
                      </a:pPr>
                      <a:r>
                        <a:rPr lang="tr-TR" sz="2000" b="0" u="none" strike="noStrike">
                          <a:solidFill>
                            <a:srgbClr val="000000"/>
                          </a:solidFill>
                          <a:effectLst/>
                        </a:rPr>
                        <a:t>Tüm asansörlerin makine sistemi değiştirildi. (2019)</a:t>
                      </a:r>
                    </a:p>
                  </a:txBody>
                  <a:tcPr marL="9213" marR="9213" marT="9213" marB="44224">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6879261"/>
                  </a:ext>
                </a:extLst>
              </a:tr>
              <a:tr h="457805">
                <a:tc>
                  <a:txBody>
                    <a:bodyPr/>
                    <a:lstStyle/>
                    <a:p>
                      <a:pPr marL="342900" indent="-342900" algn="l" fontAlgn="b">
                        <a:buFont typeface="Wingdings" panose="05000000000000000000" pitchFamily="2" charset="2"/>
                        <a:buChar char="ü"/>
                      </a:pPr>
                      <a:r>
                        <a:rPr lang="tr-TR" sz="2000" b="0" u="none" strike="noStrike" dirty="0">
                          <a:solidFill>
                            <a:srgbClr val="000000"/>
                          </a:solidFill>
                          <a:effectLst/>
                        </a:rPr>
                        <a:t>Hurdaya ayrılan malzemeler geri dönüştürülerek çeşitli malzeme ve ekipman yapımında kullanılmaktadır. (Güvenlik kulübesi, havuz altı galeri </a:t>
                      </a:r>
                      <a:r>
                        <a:rPr lang="tr-TR" sz="2000" b="0" u="none" strike="noStrike" dirty="0" err="1">
                          <a:solidFill>
                            <a:srgbClr val="000000"/>
                          </a:solidFill>
                          <a:effectLst/>
                        </a:rPr>
                        <a:t>konsollama</a:t>
                      </a:r>
                      <a:r>
                        <a:rPr lang="tr-TR" sz="2000" b="0" u="none" strike="noStrike" dirty="0">
                          <a:solidFill>
                            <a:srgbClr val="000000"/>
                          </a:solidFill>
                          <a:effectLst/>
                        </a:rPr>
                        <a:t>)</a:t>
                      </a: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2799452"/>
                  </a:ext>
                </a:extLst>
              </a:tr>
              <a:tr h="465213">
                <a:tc>
                  <a:txBody>
                    <a:bodyPr/>
                    <a:lstStyle/>
                    <a:p>
                      <a:pPr marL="342900" indent="-342900" algn="l" fontAlgn="b">
                        <a:buFont typeface="Wingdings" panose="05000000000000000000" pitchFamily="2" charset="2"/>
                        <a:buChar char="ü"/>
                      </a:pPr>
                      <a:r>
                        <a:rPr lang="tr-TR" sz="2000" b="0" u="none" strike="noStrike" dirty="0">
                          <a:solidFill>
                            <a:srgbClr val="000000"/>
                          </a:solidFill>
                          <a:effectLst/>
                        </a:rPr>
                        <a:t>Gün içinde sıcaklık farklarının gözetilerek belirli aralıklarla genel alan ve odaların soğutma sistemleri otomasyon ile  kapatılarak  ortalama %25 tasarruf sağlanmaktadır. </a:t>
                      </a:r>
                    </a:p>
                  </a:txBody>
                  <a:tcPr marL="9213" marR="9213" marT="9213" marB="44224" anchor="b">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9550712"/>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dirty="0">
                          <a:solidFill>
                            <a:srgbClr val="000000"/>
                          </a:solidFill>
                          <a:effectLst/>
                          <a:latin typeface="+mn-lt"/>
                        </a:rPr>
                        <a:t>Genel mekanlarda (</a:t>
                      </a:r>
                      <a:r>
                        <a:rPr lang="tr-TR" sz="2000" b="0" i="0" u="none" strike="noStrike" dirty="0" err="1">
                          <a:solidFill>
                            <a:srgbClr val="000000"/>
                          </a:solidFill>
                          <a:effectLst/>
                          <a:latin typeface="+mn-lt"/>
                        </a:rPr>
                        <a:t>wc</a:t>
                      </a:r>
                      <a:r>
                        <a:rPr lang="tr-TR" sz="2000" b="0" i="0" u="none" strike="noStrike" dirty="0">
                          <a:solidFill>
                            <a:srgbClr val="000000"/>
                          </a:solidFill>
                          <a:effectLst/>
                          <a:latin typeface="+mn-lt"/>
                        </a:rPr>
                        <a:t>, </a:t>
                      </a:r>
                      <a:r>
                        <a:rPr lang="tr-TR" sz="2000" b="0" i="0" u="none" strike="noStrike" dirty="0" err="1">
                          <a:solidFill>
                            <a:srgbClr val="000000"/>
                          </a:solidFill>
                          <a:effectLst/>
                          <a:latin typeface="+mn-lt"/>
                        </a:rPr>
                        <a:t>hamam&amp;spa</a:t>
                      </a:r>
                      <a:r>
                        <a:rPr lang="tr-TR" sz="2000" b="0" i="0" u="none" strike="noStrike" dirty="0">
                          <a:solidFill>
                            <a:srgbClr val="000000"/>
                          </a:solidFill>
                          <a:effectLst/>
                          <a:latin typeface="+mn-lt"/>
                        </a:rPr>
                        <a:t>, toplantı salonları, mini kulüp, yemekhane) taze hava ve emiş sistemi </a:t>
                      </a:r>
                      <a:r>
                        <a:rPr lang="tr-TR" sz="2000" b="0" i="0" u="none" strike="noStrike" dirty="0" err="1">
                          <a:solidFill>
                            <a:srgbClr val="000000"/>
                          </a:solidFill>
                          <a:effectLst/>
                          <a:latin typeface="+mn-lt"/>
                        </a:rPr>
                        <a:t>timer</a:t>
                      </a:r>
                      <a:r>
                        <a:rPr lang="tr-TR" sz="2000" b="0" i="0" u="none" strike="noStrike" dirty="0">
                          <a:solidFill>
                            <a:srgbClr val="000000"/>
                          </a:solidFill>
                          <a:effectLst/>
                          <a:latin typeface="+mn-lt"/>
                        </a:rPr>
                        <a:t> - </a:t>
                      </a:r>
                      <a:r>
                        <a:rPr lang="tr-TR" sz="2000" b="0" i="0" u="none" strike="noStrike" dirty="0" err="1">
                          <a:solidFill>
                            <a:srgbClr val="000000"/>
                          </a:solidFill>
                          <a:effectLst/>
                          <a:latin typeface="+mn-lt"/>
                        </a:rPr>
                        <a:t>dimmer</a:t>
                      </a:r>
                      <a:r>
                        <a:rPr lang="tr-TR" sz="2000" b="0" i="0" u="none" strike="noStrike" dirty="0">
                          <a:solidFill>
                            <a:srgbClr val="000000"/>
                          </a:solidFill>
                          <a:effectLst/>
                          <a:latin typeface="+mn-lt"/>
                        </a:rPr>
                        <a:t> sistemi ile tasarruf sağlanmaktadır.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953301"/>
                  </a:ext>
                </a:extLst>
              </a:tr>
              <a:tr h="457576">
                <a:tc>
                  <a:txBody>
                    <a:bodyPr/>
                    <a:lstStyle/>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r>
                        <a:rPr lang="tr-TR" sz="2000" b="0" i="0" u="none" strike="noStrike" dirty="0">
                          <a:solidFill>
                            <a:srgbClr val="000000"/>
                          </a:solidFill>
                          <a:effectLst/>
                          <a:latin typeface="+mn-lt"/>
                        </a:rPr>
                        <a:t>Dış cephe bina aydınlatmaları diğer aydınlatma sistemlerine göre ortalama 18 kat daha tasarruflu </a:t>
                      </a:r>
                      <a:r>
                        <a:rPr lang="tr-TR" sz="2000" b="0" i="0" u="none" strike="noStrike" dirty="0" err="1">
                          <a:solidFill>
                            <a:srgbClr val="000000"/>
                          </a:solidFill>
                          <a:effectLst/>
                          <a:latin typeface="+mn-lt"/>
                        </a:rPr>
                        <a:t>led</a:t>
                      </a:r>
                      <a:r>
                        <a:rPr lang="tr-TR" sz="2000" b="0" i="0" u="none" strike="noStrike" dirty="0">
                          <a:solidFill>
                            <a:srgbClr val="000000"/>
                          </a:solidFill>
                          <a:effectLst/>
                          <a:latin typeface="+mn-lt"/>
                        </a:rPr>
                        <a:t> lambalar aracılığıyla yapılmaktadır.</a:t>
                      </a:r>
                    </a:p>
                    <a:p>
                      <a:pPr marL="342900" marR="0" lvl="0" indent="-342900" algn="l" defTabSz="914400" rtl="0" eaLnBrk="1" fontAlgn="b" latinLnBrk="0" hangingPunct="1">
                        <a:lnSpc>
                          <a:spcPct val="100000"/>
                        </a:lnSpc>
                        <a:spcBef>
                          <a:spcPts val="0"/>
                        </a:spcBef>
                        <a:spcAft>
                          <a:spcPts val="0"/>
                        </a:spcAft>
                        <a:buClrTx/>
                        <a:buSzTx/>
                        <a:buFont typeface="Wingdings" panose="05000000000000000000" pitchFamily="2" charset="2"/>
                        <a:buChar char="ü"/>
                        <a:tabLst/>
                        <a:defRPr/>
                      </a:pPr>
                      <a:endParaRPr lang="tr-TR" sz="20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37083899"/>
                  </a:ext>
                </a:extLst>
              </a:tr>
            </a:tbl>
          </a:graphicData>
        </a:graphic>
      </p:graphicFrame>
    </p:spTree>
    <p:extLst>
      <p:ext uri="{BB962C8B-B14F-4D97-AF65-F5344CB8AC3E}">
        <p14:creationId xmlns:p14="http://schemas.microsoft.com/office/powerpoint/2010/main" val="217095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UYGULAMALARIMIZ</a:t>
            </a:r>
          </a:p>
        </p:txBody>
      </p:sp>
      <p:graphicFrame>
        <p:nvGraphicFramePr>
          <p:cNvPr id="2" name="Tablo 3">
            <a:extLst>
              <a:ext uri="{FF2B5EF4-FFF2-40B4-BE49-F238E27FC236}">
                <a16:creationId xmlns:a16="http://schemas.microsoft.com/office/drawing/2014/main" id="{54DDECD6-AE39-4668-9061-D5C499C6D13D}"/>
              </a:ext>
            </a:extLst>
          </p:cNvPr>
          <p:cNvGraphicFramePr>
            <a:graphicFrameLocks noGrp="1"/>
          </p:cNvGraphicFramePr>
          <p:nvPr>
            <p:extLst>
              <p:ext uri="{D42A27DB-BD31-4B8C-83A1-F6EECF244321}">
                <p14:modId xmlns:p14="http://schemas.microsoft.com/office/powerpoint/2010/main" val="3560753168"/>
              </p:ext>
            </p:extLst>
          </p:nvPr>
        </p:nvGraphicFramePr>
        <p:xfrm>
          <a:off x="388777" y="992688"/>
          <a:ext cx="11414445" cy="5688977"/>
        </p:xfrm>
        <a:graphic>
          <a:graphicData uri="http://schemas.openxmlformats.org/drawingml/2006/table">
            <a:tbl>
              <a:tblPr firstRow="1" bandRow="1">
                <a:tableStyleId>{8799B23B-EC83-4686-B30A-512413B5E67A}</a:tableStyleId>
              </a:tblPr>
              <a:tblGrid>
                <a:gridCol w="11414445">
                  <a:extLst>
                    <a:ext uri="{9D8B030D-6E8A-4147-A177-3AD203B41FA5}">
                      <a16:colId xmlns:a16="http://schemas.microsoft.com/office/drawing/2014/main" val="371307786"/>
                    </a:ext>
                  </a:extLst>
                </a:gridCol>
              </a:tblGrid>
              <a:tr h="494367">
                <a:tc>
                  <a:txBody>
                    <a:bodyPr/>
                    <a:lstStyle/>
                    <a:p>
                      <a:pPr algn="ctr"/>
                      <a:r>
                        <a:rPr lang="tr-TR" sz="2000"/>
                        <a:t>PEYZAJ</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06595304"/>
                  </a:ext>
                </a:extLst>
              </a:tr>
              <a:tr h="466008">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tr-TR" sz="2000" b="0" u="none" strike="noStrike">
                          <a:solidFill>
                            <a:srgbClr val="000000"/>
                          </a:solidFill>
                          <a:effectLst/>
                        </a:rPr>
                        <a:t>Peyzaj alanında uyguladığımız projeler sürdürülebilirliği odağına alan tasarım süreçlerinden oluşur. </a:t>
                      </a:r>
                    </a:p>
                  </a:txBody>
                  <a:tcPr>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50640204"/>
                  </a:ext>
                </a:extLst>
              </a:tr>
              <a:tr h="46536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Projelerde hedefimiz, ortamın derinlik ve dokusunu ortaya çıkartacak, doğal taş uygulaması ile toprağın su tutma kapasitesini arttırarak, buharlaşmanın önüne geçmek için kullanılan yüzey </a:t>
                      </a:r>
                      <a:r>
                        <a:rPr lang="tr-TR" sz="2000" b="0" u="none" strike="noStrike" err="1">
                          <a:solidFill>
                            <a:srgbClr val="000000"/>
                          </a:solidFill>
                          <a:effectLst/>
                        </a:rPr>
                        <a:t>malçlama</a:t>
                      </a:r>
                      <a:r>
                        <a:rPr lang="tr-TR" sz="2000" b="0" u="none" strike="noStrike">
                          <a:solidFill>
                            <a:srgbClr val="000000"/>
                          </a:solidFill>
                          <a:effectLst/>
                        </a:rPr>
                        <a:t> (Volkanik tüf, ağaç kabuğu vb. ) gibi sürdürülebilir malzemeleri kullanmaktır.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5015019"/>
                  </a:ext>
                </a:extLst>
              </a:tr>
              <a:tr h="46536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Otomasyon sulama sistemlerinde tercih ettiğimiz basınç regülatörlü damlama boruları ile aynı sürede, aynı miktar su ile uzun ve büyük alanlarda tasarruflu ve verimli sulamalar yapılır.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414261"/>
                  </a:ext>
                </a:extLst>
              </a:tr>
              <a:tr h="46536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Balkonlardaki 2500 adet çiçekli bitki kurguladığımız, uzaktan kontrollü otomasyon sistemi ile damla sulama şeklinde sulanarak su tüketimleri kontrol altına alınır. Sistemde kullanılan labirent kazıklı damlatıcılar ile saatteki su tüketimleri hesaplanarak bitkiye ihtiyacından fazla suyun verilmesi önlenir.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26895594"/>
                  </a:ext>
                </a:extLst>
              </a:tr>
              <a:tr h="465363">
                <a:tc>
                  <a:txBody>
                    <a:bodyPr/>
                    <a:lstStyle/>
                    <a:p>
                      <a:pPr marL="342900" indent="-342900" algn="l" fontAlgn="b">
                        <a:buFont typeface="Wingdings" panose="05000000000000000000" pitchFamily="2" charset="2"/>
                        <a:buChar char="ü"/>
                      </a:pPr>
                      <a:endParaRPr lang="tr-TR" sz="2000" b="0" u="none" strike="noStrike">
                        <a:solidFill>
                          <a:srgbClr val="000000"/>
                        </a:solidFill>
                        <a:effectLs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07798424"/>
                  </a:ext>
                </a:extLst>
              </a:tr>
              <a:tr h="539889">
                <a:tc>
                  <a:txBody>
                    <a:bodyPr/>
                    <a:lstStyle/>
                    <a:p>
                      <a:pPr marL="0" indent="0" algn="ctr" fontAlgn="b">
                        <a:buFont typeface="Wingdings" panose="05000000000000000000" pitchFamily="2" charset="2"/>
                        <a:buNone/>
                      </a:pPr>
                      <a:r>
                        <a:rPr lang="tr-TR" sz="2000" b="1" i="0" u="none" strike="noStrike">
                          <a:solidFill>
                            <a:srgbClr val="000000"/>
                          </a:solidFill>
                          <a:effectLst/>
                          <a:latin typeface="+mn-lt"/>
                        </a:rPr>
                        <a:t>SATIN ALMA</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6879261"/>
                  </a:ext>
                </a:extLst>
              </a:tr>
              <a:tr h="485983">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Yeni alınan ekipmanların alımı enerji tasarrufu göz önünde bulundurularak yapılmaktadır.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559918487"/>
                  </a:ext>
                </a:extLst>
              </a:tr>
              <a:tr h="770392">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Tedarikçi seçme ve değerlendirme süreçlerimizde tedarikçilerin sürdürülebilirliğe katkısı irdelenmekte ve sürece dahil olmaları yönünde desteklenmektedir.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542019206"/>
                  </a:ext>
                </a:extLst>
              </a:tr>
            </a:tbl>
          </a:graphicData>
        </a:graphic>
      </p:graphicFrame>
    </p:spTree>
    <p:extLst>
      <p:ext uri="{BB962C8B-B14F-4D97-AF65-F5344CB8AC3E}">
        <p14:creationId xmlns:p14="http://schemas.microsoft.com/office/powerpoint/2010/main" val="26420492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UYGULAMALARIMIZ</a:t>
            </a:r>
          </a:p>
        </p:txBody>
      </p:sp>
      <p:graphicFrame>
        <p:nvGraphicFramePr>
          <p:cNvPr id="2" name="Tablo 3">
            <a:extLst>
              <a:ext uri="{FF2B5EF4-FFF2-40B4-BE49-F238E27FC236}">
                <a16:creationId xmlns:a16="http://schemas.microsoft.com/office/drawing/2014/main" id="{54DDECD6-AE39-4668-9061-D5C499C6D13D}"/>
              </a:ext>
            </a:extLst>
          </p:cNvPr>
          <p:cNvGraphicFramePr>
            <a:graphicFrameLocks noGrp="1"/>
          </p:cNvGraphicFramePr>
          <p:nvPr>
            <p:extLst>
              <p:ext uri="{D42A27DB-BD31-4B8C-83A1-F6EECF244321}">
                <p14:modId xmlns:p14="http://schemas.microsoft.com/office/powerpoint/2010/main" val="3012156788"/>
              </p:ext>
            </p:extLst>
          </p:nvPr>
        </p:nvGraphicFramePr>
        <p:xfrm>
          <a:off x="388777" y="992689"/>
          <a:ext cx="11414445" cy="5321319"/>
        </p:xfrm>
        <a:graphic>
          <a:graphicData uri="http://schemas.openxmlformats.org/drawingml/2006/table">
            <a:tbl>
              <a:tblPr firstRow="1" bandRow="1">
                <a:tableStyleId>{8799B23B-EC83-4686-B30A-512413B5E67A}</a:tableStyleId>
              </a:tblPr>
              <a:tblGrid>
                <a:gridCol w="11414445">
                  <a:extLst>
                    <a:ext uri="{9D8B030D-6E8A-4147-A177-3AD203B41FA5}">
                      <a16:colId xmlns:a16="http://schemas.microsoft.com/office/drawing/2014/main" val="371307786"/>
                    </a:ext>
                  </a:extLst>
                </a:gridCol>
              </a:tblGrid>
              <a:tr h="465213">
                <a:tc>
                  <a:txBody>
                    <a:bodyPr/>
                    <a:lstStyle/>
                    <a:p>
                      <a:pPr algn="ctr"/>
                      <a:r>
                        <a:rPr lang="tr-TR" sz="2000" dirty="0"/>
                        <a:t>KAT HİZMETLERİ</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06595304"/>
                  </a:ext>
                </a:extLst>
              </a:tr>
              <a:tr h="427839">
                <a:tc>
                  <a:txBody>
                    <a:bodyPr/>
                    <a:lstStyle/>
                    <a:p>
                      <a:pPr marL="342900" indent="-342900" algn="l" defTabSz="914400" rtl="0" eaLnBrk="1" fontAlgn="b" latinLnBrk="0" hangingPunct="1">
                        <a:buFont typeface="Wingdings" panose="05000000000000000000" pitchFamily="2" charset="2"/>
                        <a:buChar char="ü"/>
                      </a:pPr>
                      <a:r>
                        <a:rPr lang="tr-TR" sz="2000" b="0" i="0" u="none" strike="noStrike" kern="1200" dirty="0">
                          <a:solidFill>
                            <a:srgbClr val="000000"/>
                          </a:solidFill>
                          <a:effectLst/>
                          <a:latin typeface="+mn-lt"/>
                          <a:ea typeface="+mn-ea"/>
                          <a:cs typeface="+mn-cs"/>
                        </a:rPr>
                        <a:t>Çevre dostu temizlik ürünleri (yaklaşık %6’sı) odalar ve genel alan temizliklerinde kullanılmaktadır.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667315"/>
                  </a:ext>
                </a:extLst>
              </a:tr>
              <a:tr h="465213">
                <a:tc>
                  <a:txBody>
                    <a:bodyPr/>
                    <a:lstStyle/>
                    <a:p>
                      <a:pPr marL="342900" indent="-342900" algn="l" fontAlgn="b">
                        <a:buFont typeface="Wingdings" panose="05000000000000000000" pitchFamily="2" charset="2"/>
                        <a:buChar char="ü"/>
                      </a:pPr>
                      <a:r>
                        <a:rPr lang="tr-TR" sz="2000" b="0" i="0" u="none" strike="noStrike" dirty="0">
                          <a:solidFill>
                            <a:srgbClr val="000000"/>
                          </a:solidFill>
                          <a:effectLst/>
                          <a:latin typeface="+mn-lt"/>
                        </a:rPr>
                        <a:t>Misafir odalarında sıvı sabun ve şampuan için adet buklet malzeme yerine 320 ml’lik tekrar doldurulabilir duvar tipi dolum ekipmanları kullanılmakta ve atık miktarı azaltılmaktadır.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3979130"/>
                  </a:ext>
                </a:extLst>
              </a:tr>
              <a:tr h="393976">
                <a:tc>
                  <a:txBody>
                    <a:bodyPr/>
                    <a:lstStyle/>
                    <a:p>
                      <a:pPr marL="342900" indent="-342900" algn="l" fontAlgn="b">
                        <a:buFont typeface="Wingdings" panose="05000000000000000000" pitchFamily="2" charset="2"/>
                        <a:buChar char="ü"/>
                      </a:pPr>
                      <a:r>
                        <a:rPr lang="tr-TR" sz="2000" b="0" i="0" u="none" strike="noStrike" dirty="0" err="1">
                          <a:solidFill>
                            <a:srgbClr val="000000"/>
                          </a:solidFill>
                          <a:effectLst/>
                          <a:latin typeface="+mn-lt"/>
                        </a:rPr>
                        <a:t>Dozajlama</a:t>
                      </a:r>
                      <a:r>
                        <a:rPr lang="tr-TR" sz="2000" b="0" i="0" u="none" strike="noStrike" dirty="0">
                          <a:solidFill>
                            <a:srgbClr val="000000"/>
                          </a:solidFill>
                          <a:effectLst/>
                          <a:latin typeface="+mn-lt"/>
                        </a:rPr>
                        <a:t> sistemi kullanılarak fazla kimyasal tüketiminin önüne geçilmektedir.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46879261"/>
                  </a:ext>
                </a:extLst>
              </a:tr>
              <a:tr h="457805">
                <a:tc>
                  <a:txBody>
                    <a:bodyPr/>
                    <a:lstStyle/>
                    <a:p>
                      <a:pPr marL="342900" indent="-342900" algn="l" fontAlgn="b">
                        <a:buFont typeface="Wingdings" panose="05000000000000000000" pitchFamily="2" charset="2"/>
                        <a:buChar char="ü"/>
                      </a:pPr>
                      <a:r>
                        <a:rPr lang="tr-TR" sz="2000" b="0" i="0" u="none" strike="noStrike" dirty="0" err="1">
                          <a:solidFill>
                            <a:srgbClr val="000000"/>
                          </a:solidFill>
                          <a:effectLst/>
                          <a:latin typeface="+mn-lt"/>
                        </a:rPr>
                        <a:t>Discard</a:t>
                      </a:r>
                      <a:r>
                        <a:rPr lang="tr-TR" sz="2000" b="0" i="0" u="none" strike="noStrike" dirty="0">
                          <a:solidFill>
                            <a:srgbClr val="000000"/>
                          </a:solidFill>
                          <a:effectLst/>
                          <a:latin typeface="+mn-lt"/>
                        </a:rPr>
                        <a:t> havlular zemin temizliğinde kullanılmakta ve atık miktarı azaltılmaktadır.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92799452"/>
                  </a:ext>
                </a:extLst>
              </a:tr>
              <a:tr h="465213">
                <a:tc>
                  <a:txBody>
                    <a:bodyPr/>
                    <a:lstStyle/>
                    <a:p>
                      <a:pPr marL="342900" indent="-342900" algn="l" fontAlgn="b">
                        <a:buFont typeface="Wingdings" panose="05000000000000000000" pitchFamily="2" charset="2"/>
                        <a:buChar char="ü"/>
                      </a:pPr>
                      <a:r>
                        <a:rPr lang="tr-TR" sz="2000" b="0" i="0" u="none" strike="noStrike" dirty="0">
                          <a:solidFill>
                            <a:srgbClr val="000000"/>
                          </a:solidFill>
                          <a:effectLst/>
                          <a:latin typeface="+mn-lt"/>
                        </a:rPr>
                        <a:t>2022 yıl sonunda yapılan sayım sonrasında </a:t>
                      </a:r>
                      <a:r>
                        <a:rPr lang="tr-TR" sz="2000" b="0" i="0" u="none" strike="noStrike" dirty="0" err="1">
                          <a:solidFill>
                            <a:srgbClr val="000000"/>
                          </a:solidFill>
                          <a:effectLst/>
                          <a:latin typeface="+mn-lt"/>
                        </a:rPr>
                        <a:t>discard</a:t>
                      </a:r>
                      <a:r>
                        <a:rPr lang="tr-TR" sz="2000" b="0" i="0" u="none" strike="noStrike" dirty="0">
                          <a:solidFill>
                            <a:srgbClr val="000000"/>
                          </a:solidFill>
                          <a:effectLst/>
                          <a:latin typeface="+mn-lt"/>
                        </a:rPr>
                        <a:t> olarak ayrılan çarşaf grubundan 6000 adet yastık kılıfı geri dönüşümü sağlanmıştır. Yastık kılıfı olmayan parçalar temizlik işlemlerinde kullanılmak üzere ayrılmıştır.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59550712"/>
                  </a:ext>
                </a:extLst>
              </a:tr>
              <a:tr h="642410">
                <a:tc>
                  <a:txBody>
                    <a:bodyPr/>
                    <a:lstStyle/>
                    <a:p>
                      <a:pPr marL="0" indent="0" algn="l" fontAlgn="b">
                        <a:buFont typeface="Wingdings" panose="05000000000000000000" pitchFamily="2" charset="2"/>
                        <a:buNone/>
                      </a:pPr>
                      <a:endParaRPr lang="tr-TR" sz="20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7855476"/>
                  </a:ext>
                </a:extLst>
              </a:tr>
              <a:tr h="457576">
                <a:tc>
                  <a:txBody>
                    <a:bodyPr/>
                    <a:lstStyle/>
                    <a:p>
                      <a:pPr marL="0" marR="0" lvl="0" indent="0" algn="ctr" defTabSz="914400" rtl="0" eaLnBrk="1" fontAlgn="b" latinLnBrk="0" hangingPunct="1">
                        <a:lnSpc>
                          <a:spcPct val="100000"/>
                        </a:lnSpc>
                        <a:spcBef>
                          <a:spcPts val="0"/>
                        </a:spcBef>
                        <a:spcAft>
                          <a:spcPts val="0"/>
                        </a:spcAft>
                        <a:buClrTx/>
                        <a:buSzTx/>
                        <a:buFont typeface="Wingdings" panose="05000000000000000000" pitchFamily="2" charset="2"/>
                        <a:buNone/>
                        <a:tabLst/>
                        <a:defRPr/>
                      </a:pPr>
                      <a:r>
                        <a:rPr lang="tr-TR" sz="2000" b="1" kern="1200">
                          <a:solidFill>
                            <a:schemeClr val="tx1"/>
                          </a:solidFill>
                          <a:latin typeface="+mn-lt"/>
                          <a:ea typeface="+mn-ea"/>
                          <a:cs typeface="+mn-cs"/>
                        </a:rPr>
                        <a:t>F&amp;B</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953301"/>
                  </a:ext>
                </a:extLst>
              </a:tr>
              <a:tr h="457576">
                <a:tc>
                  <a:txBody>
                    <a:bodyPr/>
                    <a:lstStyle/>
                    <a:p>
                      <a:pPr marL="342900" indent="-342900" algn="l" fontAlgn="b">
                        <a:buFont typeface="Wingdings" panose="05000000000000000000" pitchFamily="2" charset="2"/>
                        <a:buChar char="ü"/>
                      </a:pPr>
                      <a:r>
                        <a:rPr lang="tr-TR" sz="2000" b="0" u="none" strike="noStrike">
                          <a:solidFill>
                            <a:srgbClr val="000000"/>
                          </a:solidFill>
                          <a:effectLst/>
                        </a:rPr>
                        <a:t>Ana bulaşık makinesi 6000 tabak yıkama kapasiteli makine ile yenilenerek su ve enerji tasarrufu sağlanmıştır.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12149356"/>
                  </a:ext>
                </a:extLst>
              </a:tr>
              <a:tr h="457576">
                <a:tc>
                  <a:txBody>
                    <a:bodyPr/>
                    <a:lstStyle/>
                    <a:p>
                      <a:pPr marL="342900" indent="-342900" algn="l" fontAlgn="b">
                        <a:buFont typeface="Wingdings" panose="05000000000000000000" pitchFamily="2" charset="2"/>
                        <a:buChar char="ü"/>
                      </a:pPr>
                      <a:r>
                        <a:rPr lang="tr-TR" sz="2000" b="0" i="0" u="none" strike="noStrike" dirty="0" err="1">
                          <a:solidFill>
                            <a:srgbClr val="000000"/>
                          </a:solidFill>
                          <a:effectLst/>
                          <a:latin typeface="+mn-lt"/>
                        </a:rPr>
                        <a:t>Restaurantta</a:t>
                      </a:r>
                      <a:r>
                        <a:rPr lang="tr-TR" sz="2000" b="0" i="0" u="none" strike="noStrike" dirty="0">
                          <a:solidFill>
                            <a:srgbClr val="000000"/>
                          </a:solidFill>
                          <a:effectLst/>
                          <a:latin typeface="+mn-lt"/>
                        </a:rPr>
                        <a:t> 200 ml bardak su kullanılması yerine 1,5 litrelik sular cam bardaklarda sunularak kullanılmaya başlanmış olup plastik atık miktarı ve su tüketimi azaltılmıştır.</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382377839"/>
                  </a:ext>
                </a:extLst>
              </a:tr>
            </a:tbl>
          </a:graphicData>
        </a:graphic>
      </p:graphicFrame>
    </p:spTree>
    <p:extLst>
      <p:ext uri="{BB962C8B-B14F-4D97-AF65-F5344CB8AC3E}">
        <p14:creationId xmlns:p14="http://schemas.microsoft.com/office/powerpoint/2010/main" val="30051413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8"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UYGULAMALARIMIZ</a:t>
            </a:r>
          </a:p>
        </p:txBody>
      </p:sp>
      <p:graphicFrame>
        <p:nvGraphicFramePr>
          <p:cNvPr id="2" name="Tablo 3">
            <a:extLst>
              <a:ext uri="{FF2B5EF4-FFF2-40B4-BE49-F238E27FC236}">
                <a16:creationId xmlns:a16="http://schemas.microsoft.com/office/drawing/2014/main" id="{54DDECD6-AE39-4668-9061-D5C499C6D13D}"/>
              </a:ext>
            </a:extLst>
          </p:cNvPr>
          <p:cNvGraphicFramePr>
            <a:graphicFrameLocks noGrp="1"/>
          </p:cNvGraphicFramePr>
          <p:nvPr>
            <p:extLst>
              <p:ext uri="{D42A27DB-BD31-4B8C-83A1-F6EECF244321}">
                <p14:modId xmlns:p14="http://schemas.microsoft.com/office/powerpoint/2010/main" val="2871757907"/>
              </p:ext>
            </p:extLst>
          </p:nvPr>
        </p:nvGraphicFramePr>
        <p:xfrm>
          <a:off x="388777" y="992689"/>
          <a:ext cx="11414445" cy="2266239"/>
        </p:xfrm>
        <a:graphic>
          <a:graphicData uri="http://schemas.openxmlformats.org/drawingml/2006/table">
            <a:tbl>
              <a:tblPr firstRow="1" bandRow="1">
                <a:tableStyleId>{8799B23B-EC83-4686-B30A-512413B5E67A}</a:tableStyleId>
              </a:tblPr>
              <a:tblGrid>
                <a:gridCol w="11414445">
                  <a:extLst>
                    <a:ext uri="{9D8B030D-6E8A-4147-A177-3AD203B41FA5}">
                      <a16:colId xmlns:a16="http://schemas.microsoft.com/office/drawing/2014/main" val="371307786"/>
                    </a:ext>
                  </a:extLst>
                </a:gridCol>
              </a:tblGrid>
              <a:tr h="465213">
                <a:tc>
                  <a:txBody>
                    <a:bodyPr/>
                    <a:lstStyle/>
                    <a:p>
                      <a:pPr algn="ctr"/>
                      <a:r>
                        <a:rPr lang="tr-TR" sz="2000" dirty="0"/>
                        <a:t>MUTFAK</a:t>
                      </a:r>
                    </a:p>
                  </a:txBody>
                  <a:tcPr>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2606595304"/>
                  </a:ext>
                </a:extLst>
              </a:tr>
              <a:tr h="427839">
                <a:tc>
                  <a:txBody>
                    <a:bodyPr/>
                    <a:lstStyle/>
                    <a:p>
                      <a:pPr marL="342900" indent="-342900" algn="l" defTabSz="914400" rtl="0" eaLnBrk="1" fontAlgn="b" latinLnBrk="0" hangingPunct="1">
                        <a:buFont typeface="Wingdings" panose="05000000000000000000" pitchFamily="2" charset="2"/>
                        <a:buChar char="ü"/>
                      </a:pPr>
                      <a:r>
                        <a:rPr lang="tr-TR" sz="2000" b="0" i="0" u="none" strike="noStrike" kern="1200" dirty="0">
                          <a:solidFill>
                            <a:srgbClr val="000000"/>
                          </a:solidFill>
                          <a:effectLst/>
                          <a:latin typeface="+mn-lt"/>
                          <a:ea typeface="+mn-ea"/>
                          <a:cs typeface="+mn-cs"/>
                        </a:rPr>
                        <a:t>2023 yılında büfelerden arta kalan 30.709 kg yemek, 1.826,79 kg ekmek </a:t>
                      </a:r>
                      <a:r>
                        <a:rPr lang="tr-TR" sz="2000" b="0" i="0" u="none" strike="noStrike" kern="1200" dirty="0" err="1">
                          <a:solidFill>
                            <a:srgbClr val="000000"/>
                          </a:solidFill>
                          <a:effectLst/>
                          <a:latin typeface="+mn-lt"/>
                          <a:ea typeface="+mn-ea"/>
                          <a:cs typeface="+mn-cs"/>
                        </a:rPr>
                        <a:t>KuHayDer</a:t>
                      </a:r>
                      <a:r>
                        <a:rPr lang="tr-TR" sz="2000" b="0" i="0" u="none" strike="noStrike" kern="1200" dirty="0">
                          <a:solidFill>
                            <a:srgbClr val="000000"/>
                          </a:solidFill>
                          <a:effectLst/>
                          <a:latin typeface="+mn-lt"/>
                          <a:ea typeface="+mn-ea"/>
                          <a:cs typeface="+mn-cs"/>
                        </a:rPr>
                        <a:t> hayvan barınağına gönderilmiştir.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7667315"/>
                  </a:ext>
                </a:extLst>
              </a:tr>
              <a:tr h="642410">
                <a:tc>
                  <a:txBody>
                    <a:bodyPr/>
                    <a:lstStyle/>
                    <a:p>
                      <a:pPr marL="0" indent="0" algn="l" fontAlgn="b">
                        <a:buFont typeface="Wingdings" panose="05000000000000000000" pitchFamily="2" charset="2"/>
                        <a:buNone/>
                      </a:pPr>
                      <a:endParaRPr lang="tr-TR" sz="2000" b="0" i="0" u="none" strike="noStrike" dirty="0">
                        <a:solidFill>
                          <a:srgbClr val="000000"/>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57855476"/>
                  </a:ext>
                </a:extLst>
              </a:tr>
              <a:tr h="457576">
                <a:tc>
                  <a:txBody>
                    <a:bodyPr/>
                    <a:lstStyle/>
                    <a:p>
                      <a:pPr marL="0" marR="0" lvl="0" indent="0" algn="ctr" defTabSz="914400" rtl="0" eaLnBrk="1" fontAlgn="b" latinLnBrk="0" hangingPunct="1">
                        <a:lnSpc>
                          <a:spcPct val="100000"/>
                        </a:lnSpc>
                        <a:spcBef>
                          <a:spcPts val="0"/>
                        </a:spcBef>
                        <a:spcAft>
                          <a:spcPts val="0"/>
                        </a:spcAft>
                        <a:buClrTx/>
                        <a:buSzTx/>
                        <a:buFont typeface="Wingdings" panose="05000000000000000000" pitchFamily="2" charset="2"/>
                        <a:buNone/>
                        <a:tabLst/>
                        <a:defRPr/>
                      </a:pPr>
                      <a:endParaRPr lang="tr-TR" sz="2000" b="1" kern="1200" dirty="0">
                        <a:solidFill>
                          <a:schemeClr val="tx1"/>
                        </a:solidFill>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78953301"/>
                  </a:ext>
                </a:extLst>
              </a:tr>
            </a:tbl>
          </a:graphicData>
        </a:graphic>
      </p:graphicFrame>
    </p:spTree>
    <p:extLst>
      <p:ext uri="{BB962C8B-B14F-4D97-AF65-F5344CB8AC3E}">
        <p14:creationId xmlns:p14="http://schemas.microsoft.com/office/powerpoint/2010/main" val="4825873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74"/>
            <a:endParaRPr lang="tr-TR" sz="2400">
              <a:solidFill>
                <a:prstClr val="black"/>
              </a:solidFill>
            </a:endParaRPr>
          </a:p>
          <a:p>
            <a:pPr lvl="0" defTabSz="914174"/>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340827" y="275526"/>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BİZ KİMİZ</a:t>
            </a:r>
          </a:p>
        </p:txBody>
      </p:sp>
      <p:sp>
        <p:nvSpPr>
          <p:cNvPr id="4" name="Metin kutusu 3">
            <a:extLst>
              <a:ext uri="{FF2B5EF4-FFF2-40B4-BE49-F238E27FC236}">
                <a16:creationId xmlns:a16="http://schemas.microsoft.com/office/drawing/2014/main" id="{30FF34D2-FC3B-4343-8961-2D68D665E06F}"/>
              </a:ext>
            </a:extLst>
          </p:cNvPr>
          <p:cNvSpPr txBox="1"/>
          <p:nvPr/>
        </p:nvSpPr>
        <p:spPr>
          <a:xfrm>
            <a:off x="407939" y="1063129"/>
            <a:ext cx="11443233"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1997 yılında kurulan Corendon, Hollanda ve Belçika pazarlarında lider tur operatörlerindendir. Tur operatörlüğü,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incoming</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havayolu ve otel hizmetlerini tek çatı altında toplayarak müşterilerine uygun fiyatlı ve kaliteli tatil imkanı sağlar.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sng"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Turizm Grubu Şirketleri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Travel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Holland</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Belgium</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Touristic</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Airlines</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Airlines</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Europe,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Dutch</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r>
              <a:rPr kumimoji="0" lang="tr-TR" sz="2400" b="0" i="0" u="none" strike="noStrike" kern="1200" cap="none" spc="0" normalizeH="0" baseline="0" noProof="0" err="1">
                <a:ln>
                  <a:noFill/>
                </a:ln>
                <a:solidFill>
                  <a:prstClr val="black"/>
                </a:solidFill>
                <a:effectLst/>
                <a:uLnTx/>
                <a:uFillTx/>
                <a:latin typeface="Calibri (gövde)"/>
                <a:ea typeface="Calibri" panose="020F0502020204030204" pitchFamily="34" charset="0"/>
                <a:cs typeface="Times New Roman" panose="02020603050405020304" pitchFamily="18" charset="0"/>
              </a:rPr>
              <a:t>Airlines</a:t>
            </a: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Calibri" panose="020F0502020204030204" pitchFamily="34" charset="0"/>
                <a:cs typeface="Times New Roman" panose="02020603050405020304" pitchFamily="18" charset="0"/>
              </a:rPr>
              <a:t>Corendon Otelleri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0" i="0" u="none" strike="noStrike" kern="1200" cap="none" spc="0" normalizeH="0" baseline="0" noProof="0">
              <a:ln>
                <a:noFill/>
              </a:ln>
              <a:solidFill>
                <a:prstClr val="black"/>
              </a:solidFill>
              <a:effectLst/>
              <a:uLnTx/>
              <a:uFillTx/>
              <a:latin typeface="Calibri (gövde)"/>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sng" strike="noStrike" kern="1200" cap="none" spc="0" normalizeH="0" baseline="0" noProof="0">
                <a:ln>
                  <a:noFill/>
                </a:ln>
                <a:solidFill>
                  <a:prstClr val="black"/>
                </a:solidFill>
                <a:effectLst/>
                <a:uLnTx/>
                <a:uFillTx/>
                <a:latin typeface="Calibri (gövde)"/>
                <a:ea typeface="+mn-ea"/>
                <a:cs typeface="+mn-cs"/>
              </a:rPr>
              <a:t>GRAND PARK LARA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a:ln>
                  <a:noFill/>
                </a:ln>
                <a:solidFill>
                  <a:prstClr val="black"/>
                </a:solidFill>
                <a:effectLst/>
                <a:uLnTx/>
                <a:uFillTx/>
                <a:latin typeface="Calibri (gövde)"/>
                <a:ea typeface="+mn-ea"/>
                <a:cs typeface="+mn-cs"/>
              </a:rPr>
              <a:t>Antalya Lara destinasyonunda 35000 </a:t>
            </a:r>
            <a:r>
              <a:rPr kumimoji="0" lang="tr-TR" sz="2400" b="0" i="0" u="none" strike="noStrike" kern="1200" cap="none" spc="0" normalizeH="0" baseline="0" noProof="0">
                <a:ln>
                  <a:noFill/>
                </a:ln>
                <a:solidFill>
                  <a:srgbClr val="202122"/>
                </a:solidFill>
                <a:effectLst/>
                <a:uLnTx/>
                <a:uFillTx/>
                <a:latin typeface="Calibri (gövde)"/>
                <a:ea typeface="+mn-ea"/>
                <a:cs typeface="+mn-cs"/>
              </a:rPr>
              <a:t>m² alanda 896 oda ile </a:t>
            </a:r>
            <a:r>
              <a:rPr kumimoji="0" lang="tr-TR" sz="2400" b="0" i="0" u="none" strike="noStrike" kern="1200" cap="none" spc="0" normalizeH="0" baseline="0" noProof="0">
                <a:ln>
                  <a:noFill/>
                </a:ln>
                <a:solidFill>
                  <a:prstClr val="black"/>
                </a:solidFill>
                <a:effectLst/>
                <a:uLnTx/>
                <a:uFillTx/>
                <a:latin typeface="Calibri (gövde)"/>
                <a:ea typeface="+mn-ea"/>
                <a:cs typeface="+mn-cs"/>
              </a:rPr>
              <a:t>2013 Yılı Mayıs ayında her şey dahil konseptiyle hizmet vermeye başlamıştır. </a:t>
            </a:r>
          </a:p>
        </p:txBody>
      </p:sp>
    </p:spTree>
    <p:extLst>
      <p:ext uri="{BB962C8B-B14F-4D97-AF65-F5344CB8AC3E}">
        <p14:creationId xmlns:p14="http://schemas.microsoft.com/office/powerpoint/2010/main" val="3325313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ENTEGRE KALİTE POLİTİKAMIZ</a:t>
            </a:r>
          </a:p>
        </p:txBody>
      </p:sp>
      <p:graphicFrame>
        <p:nvGraphicFramePr>
          <p:cNvPr id="6" name="Nesne 5">
            <a:extLst>
              <a:ext uri="{FF2B5EF4-FFF2-40B4-BE49-F238E27FC236}">
                <a16:creationId xmlns:a16="http://schemas.microsoft.com/office/drawing/2014/main" id="{AD2164D8-9328-464C-91FD-DD405923D9F7}"/>
              </a:ext>
            </a:extLst>
          </p:cNvPr>
          <p:cNvGraphicFramePr>
            <a:graphicFrameLocks noChangeAspect="1"/>
          </p:cNvGraphicFramePr>
          <p:nvPr>
            <p:extLst>
              <p:ext uri="{D42A27DB-BD31-4B8C-83A1-F6EECF244321}">
                <p14:modId xmlns:p14="http://schemas.microsoft.com/office/powerpoint/2010/main" val="123069946"/>
              </p:ext>
            </p:extLst>
          </p:nvPr>
        </p:nvGraphicFramePr>
        <p:xfrm>
          <a:off x="1560353" y="1056748"/>
          <a:ext cx="8951052" cy="5395107"/>
        </p:xfrm>
        <a:graphic>
          <a:graphicData uri="http://schemas.openxmlformats.org/presentationml/2006/ole">
            <mc:AlternateContent xmlns:mc="http://schemas.openxmlformats.org/markup-compatibility/2006">
              <mc:Choice xmlns:v="urn:schemas-microsoft-com:vml" Requires="v">
                <p:oleObj name="Document" r:id="rId2" imgW="13607313" imgH="8202702" progId="Word.Document.12">
                  <p:embed/>
                </p:oleObj>
              </mc:Choice>
              <mc:Fallback>
                <p:oleObj name="Document" r:id="rId2" imgW="13607313" imgH="8202702" progId="Word.Document.12">
                  <p:embed/>
                  <p:pic>
                    <p:nvPicPr>
                      <p:cNvPr id="6" name="Nesne 5">
                        <a:extLst>
                          <a:ext uri="{FF2B5EF4-FFF2-40B4-BE49-F238E27FC236}">
                            <a16:creationId xmlns:a16="http://schemas.microsoft.com/office/drawing/2014/main" id="{AD2164D8-9328-464C-91FD-DD405923D9F7}"/>
                          </a:ext>
                        </a:extLst>
                      </p:cNvPr>
                      <p:cNvPicPr/>
                      <p:nvPr/>
                    </p:nvPicPr>
                    <p:blipFill>
                      <a:blip r:embed="rId3"/>
                      <a:stretch>
                        <a:fillRect/>
                      </a:stretch>
                    </p:blipFill>
                    <p:spPr>
                      <a:xfrm>
                        <a:off x="1560353" y="1056748"/>
                        <a:ext cx="8951052" cy="5395107"/>
                      </a:xfrm>
                      <a:prstGeom prst="rect">
                        <a:avLst/>
                      </a:prstGeom>
                    </p:spPr>
                  </p:pic>
                </p:oleObj>
              </mc:Fallback>
            </mc:AlternateContent>
          </a:graphicData>
        </a:graphic>
      </p:graphicFrame>
    </p:spTree>
    <p:extLst>
      <p:ext uri="{BB962C8B-B14F-4D97-AF65-F5344CB8AC3E}">
        <p14:creationId xmlns:p14="http://schemas.microsoft.com/office/powerpoint/2010/main" val="376749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74"/>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POLİTİKALARIMIZ</a:t>
            </a:r>
          </a:p>
        </p:txBody>
      </p:sp>
      <p:pic>
        <p:nvPicPr>
          <p:cNvPr id="3" name="Resim 2">
            <a:extLst>
              <a:ext uri="{FF2B5EF4-FFF2-40B4-BE49-F238E27FC236}">
                <a16:creationId xmlns:a16="http://schemas.microsoft.com/office/drawing/2014/main" id="{26EC5374-E552-4CEA-8B7A-F5851BD5C604}"/>
              </a:ext>
            </a:extLst>
          </p:cNvPr>
          <p:cNvPicPr>
            <a:picLocks noChangeAspect="1"/>
          </p:cNvPicPr>
          <p:nvPr/>
        </p:nvPicPr>
        <p:blipFill>
          <a:blip r:embed="rId2"/>
          <a:stretch>
            <a:fillRect/>
          </a:stretch>
        </p:blipFill>
        <p:spPr>
          <a:xfrm>
            <a:off x="495202" y="1487281"/>
            <a:ext cx="5407078" cy="4668641"/>
          </a:xfrm>
          <a:prstGeom prst="rect">
            <a:avLst/>
          </a:prstGeom>
        </p:spPr>
      </p:pic>
      <p:pic>
        <p:nvPicPr>
          <p:cNvPr id="10" name="Resim 9">
            <a:extLst>
              <a:ext uri="{FF2B5EF4-FFF2-40B4-BE49-F238E27FC236}">
                <a16:creationId xmlns:a16="http://schemas.microsoft.com/office/drawing/2014/main" id="{2B86A8E7-466F-4454-B7DD-B3C283E8D384}"/>
              </a:ext>
            </a:extLst>
          </p:cNvPr>
          <p:cNvPicPr>
            <a:picLocks noChangeAspect="1"/>
          </p:cNvPicPr>
          <p:nvPr/>
        </p:nvPicPr>
        <p:blipFill>
          <a:blip r:embed="rId3"/>
          <a:stretch>
            <a:fillRect/>
          </a:stretch>
        </p:blipFill>
        <p:spPr>
          <a:xfrm>
            <a:off x="6233652" y="1487281"/>
            <a:ext cx="5407200" cy="3621925"/>
          </a:xfrm>
          <a:prstGeom prst="rect">
            <a:avLst/>
          </a:prstGeom>
        </p:spPr>
      </p:pic>
    </p:spTree>
    <p:extLst>
      <p:ext uri="{BB962C8B-B14F-4D97-AF65-F5344CB8AC3E}">
        <p14:creationId xmlns:p14="http://schemas.microsoft.com/office/powerpoint/2010/main" val="6568663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74"/>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SÜRDÜRÜLEBİLİRLİK POLİTİKALARIMIZ</a:t>
            </a:r>
          </a:p>
        </p:txBody>
      </p:sp>
      <p:pic>
        <p:nvPicPr>
          <p:cNvPr id="4" name="Resim 3">
            <a:extLst>
              <a:ext uri="{FF2B5EF4-FFF2-40B4-BE49-F238E27FC236}">
                <a16:creationId xmlns:a16="http://schemas.microsoft.com/office/drawing/2014/main" id="{AFBF1DA0-6508-40FC-9BFD-D6DD71D8283D}"/>
              </a:ext>
            </a:extLst>
          </p:cNvPr>
          <p:cNvPicPr>
            <a:picLocks noChangeAspect="1"/>
          </p:cNvPicPr>
          <p:nvPr/>
        </p:nvPicPr>
        <p:blipFill>
          <a:blip r:embed="rId2"/>
          <a:stretch>
            <a:fillRect/>
          </a:stretch>
        </p:blipFill>
        <p:spPr>
          <a:xfrm>
            <a:off x="500920" y="1071348"/>
            <a:ext cx="4145305" cy="5665287"/>
          </a:xfrm>
          <a:prstGeom prst="rect">
            <a:avLst/>
          </a:prstGeom>
        </p:spPr>
      </p:pic>
      <p:pic>
        <p:nvPicPr>
          <p:cNvPr id="10" name="Resim 9">
            <a:extLst>
              <a:ext uri="{FF2B5EF4-FFF2-40B4-BE49-F238E27FC236}">
                <a16:creationId xmlns:a16="http://schemas.microsoft.com/office/drawing/2014/main" id="{5DD8D451-67BE-4430-A74A-BE058EEA52DD}"/>
              </a:ext>
            </a:extLst>
          </p:cNvPr>
          <p:cNvPicPr>
            <a:picLocks noChangeAspect="1"/>
          </p:cNvPicPr>
          <p:nvPr/>
        </p:nvPicPr>
        <p:blipFill>
          <a:blip r:embed="rId3"/>
          <a:stretch>
            <a:fillRect/>
          </a:stretch>
        </p:blipFill>
        <p:spPr>
          <a:xfrm>
            <a:off x="6573080" y="1065586"/>
            <a:ext cx="4399722" cy="5650451"/>
          </a:xfrm>
          <a:prstGeom prst="rect">
            <a:avLst/>
          </a:prstGeom>
        </p:spPr>
      </p:pic>
    </p:spTree>
    <p:extLst>
      <p:ext uri="{BB962C8B-B14F-4D97-AF65-F5344CB8AC3E}">
        <p14:creationId xmlns:p14="http://schemas.microsoft.com/office/powerpoint/2010/main" val="22334675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355153" y="362584"/>
            <a:ext cx="11836847" cy="649541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dirty="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KİLOMETRE TAŞLARIMIZ</a:t>
            </a:r>
          </a:p>
        </p:txBody>
      </p:sp>
      <p:sp>
        <p:nvSpPr>
          <p:cNvPr id="3" name="Metin kutusu 2"/>
          <p:cNvSpPr txBox="1"/>
          <p:nvPr/>
        </p:nvSpPr>
        <p:spPr>
          <a:xfrm>
            <a:off x="436139" y="748805"/>
            <a:ext cx="11510344" cy="461665"/>
          </a:xfrm>
          <a:prstGeom prst="rect">
            <a:avLst/>
          </a:prstGeom>
          <a:noFill/>
        </p:spPr>
        <p:txBody>
          <a:bodyPr wrap="square" rtlCol="0">
            <a:spAutoFit/>
          </a:bodyPr>
          <a:lstStyle/>
          <a:p>
            <a:endParaRPr lang="tr-TR" sz="2400"/>
          </a:p>
        </p:txBody>
      </p:sp>
      <p:sp>
        <p:nvSpPr>
          <p:cNvPr id="4" name="Dikdörtgen: Köşeleri Yuvarlatılmış 3">
            <a:extLst>
              <a:ext uri="{FF2B5EF4-FFF2-40B4-BE49-F238E27FC236}">
                <a16:creationId xmlns:a16="http://schemas.microsoft.com/office/drawing/2014/main" id="{E3F6C351-B00E-4E9C-92F6-883CF0878135}"/>
              </a:ext>
            </a:extLst>
          </p:cNvPr>
          <p:cNvSpPr/>
          <p:nvPr/>
        </p:nvSpPr>
        <p:spPr>
          <a:xfrm>
            <a:off x="405359" y="1070442"/>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a:solidFill>
                  <a:srgbClr val="402D24"/>
                </a:solidFill>
              </a:rPr>
              <a:t>2015</a:t>
            </a:r>
          </a:p>
          <a:p>
            <a:pPr algn="ctr"/>
            <a:r>
              <a:rPr lang="tr-TR" sz="2400">
                <a:solidFill>
                  <a:srgbClr val="402D24"/>
                </a:solidFill>
              </a:rPr>
              <a:t>İlk Mavi Bayrak Ödülü</a:t>
            </a:r>
          </a:p>
        </p:txBody>
      </p:sp>
      <p:sp>
        <p:nvSpPr>
          <p:cNvPr id="10" name="Dikdörtgen: Köşeleri Yuvarlatılmış 9">
            <a:extLst>
              <a:ext uri="{FF2B5EF4-FFF2-40B4-BE49-F238E27FC236}">
                <a16:creationId xmlns:a16="http://schemas.microsoft.com/office/drawing/2014/main" id="{365745DF-5F03-4A7F-974D-2EC5C5651449}"/>
              </a:ext>
            </a:extLst>
          </p:cNvPr>
          <p:cNvSpPr/>
          <p:nvPr/>
        </p:nvSpPr>
        <p:spPr>
          <a:xfrm>
            <a:off x="1050349" y="1879071"/>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600" b="1" dirty="0">
              <a:solidFill>
                <a:srgbClr val="402D24"/>
              </a:solidFill>
            </a:endParaRPr>
          </a:p>
          <a:p>
            <a:pPr algn="ctr"/>
            <a:r>
              <a:rPr lang="tr-TR" sz="2400" b="1" dirty="0">
                <a:solidFill>
                  <a:srgbClr val="402D24"/>
                </a:solidFill>
              </a:rPr>
              <a:t>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İlk ISO 14001 ÇYS Sertifikası</a:t>
            </a:r>
          </a:p>
          <a:p>
            <a:pPr algn="ctr"/>
            <a:endParaRPr lang="tr-TR" sz="3600" b="1" dirty="0">
              <a:solidFill>
                <a:srgbClr val="402D24"/>
              </a:solidFill>
            </a:endParaRPr>
          </a:p>
        </p:txBody>
      </p:sp>
      <p:sp>
        <p:nvSpPr>
          <p:cNvPr id="12" name="Dikdörtgen: Köşeleri Yuvarlatılmış 11">
            <a:extLst>
              <a:ext uri="{FF2B5EF4-FFF2-40B4-BE49-F238E27FC236}">
                <a16:creationId xmlns:a16="http://schemas.microsoft.com/office/drawing/2014/main" id="{939A45BD-ED6E-47B5-8F11-24ECC2BC7592}"/>
              </a:ext>
            </a:extLst>
          </p:cNvPr>
          <p:cNvSpPr/>
          <p:nvPr/>
        </p:nvSpPr>
        <p:spPr>
          <a:xfrm>
            <a:off x="1928358" y="2699262"/>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600" b="1" dirty="0">
              <a:solidFill>
                <a:srgbClr val="402D24"/>
              </a:solidFill>
            </a:endParaRPr>
          </a:p>
          <a:p>
            <a:pPr algn="ctr"/>
            <a:r>
              <a:rPr lang="tr-TR" sz="2400" b="1" dirty="0">
                <a:solidFill>
                  <a:srgbClr val="402D24"/>
                </a:solidFill>
              </a:rPr>
              <a:t>2019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Çevreye Duyarlı Konaklama Tesisi Belgesi</a:t>
            </a:r>
          </a:p>
          <a:p>
            <a:pPr algn="ctr"/>
            <a:endParaRPr lang="tr-TR" sz="3600" b="1" dirty="0">
              <a:solidFill>
                <a:srgbClr val="402D24"/>
              </a:solidFill>
            </a:endParaRPr>
          </a:p>
        </p:txBody>
      </p:sp>
      <p:sp>
        <p:nvSpPr>
          <p:cNvPr id="13" name="Dikdörtgen: Köşeleri Yuvarlatılmış 12">
            <a:extLst>
              <a:ext uri="{FF2B5EF4-FFF2-40B4-BE49-F238E27FC236}">
                <a16:creationId xmlns:a16="http://schemas.microsoft.com/office/drawing/2014/main" id="{06CCD2E3-ECB0-4821-8D64-3877B9C5F69D}"/>
              </a:ext>
            </a:extLst>
          </p:cNvPr>
          <p:cNvSpPr/>
          <p:nvPr/>
        </p:nvSpPr>
        <p:spPr>
          <a:xfrm>
            <a:off x="3001800" y="3503170"/>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rgbClr val="402D24"/>
                </a:solidFill>
              </a:rPr>
              <a:t>2020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Sıfır Atık Belgesi</a:t>
            </a:r>
            <a:endParaRPr lang="tr-TR" sz="3600" b="1" dirty="0">
              <a:solidFill>
                <a:srgbClr val="402D24"/>
              </a:solidFill>
            </a:endParaRPr>
          </a:p>
        </p:txBody>
      </p:sp>
      <p:sp>
        <p:nvSpPr>
          <p:cNvPr id="14" name="Dikdörtgen: Köşeleri Yuvarlatılmış 13">
            <a:extLst>
              <a:ext uri="{FF2B5EF4-FFF2-40B4-BE49-F238E27FC236}">
                <a16:creationId xmlns:a16="http://schemas.microsoft.com/office/drawing/2014/main" id="{A4CBACEF-3694-4EDC-BF42-7FC06FF1D952}"/>
              </a:ext>
            </a:extLst>
          </p:cNvPr>
          <p:cNvSpPr/>
          <p:nvPr/>
        </p:nvSpPr>
        <p:spPr>
          <a:xfrm>
            <a:off x="3923810" y="4307322"/>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rgbClr val="402D24"/>
                </a:solidFill>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Bisiklet Dostu Otel Belgesi</a:t>
            </a:r>
            <a:endParaRPr lang="tr-TR" sz="3600" b="1" dirty="0">
              <a:solidFill>
                <a:srgbClr val="402D24"/>
              </a:solidFill>
            </a:endParaRPr>
          </a:p>
        </p:txBody>
      </p:sp>
      <p:pic>
        <p:nvPicPr>
          <p:cNvPr id="6" name="Resim 5">
            <a:extLst>
              <a:ext uri="{FF2B5EF4-FFF2-40B4-BE49-F238E27FC236}">
                <a16:creationId xmlns:a16="http://schemas.microsoft.com/office/drawing/2014/main" id="{AE3A57E2-0492-4C3C-81AA-CFED844DF846}"/>
              </a:ext>
            </a:extLst>
          </p:cNvPr>
          <p:cNvPicPr>
            <a:picLocks noChangeAspect="1"/>
          </p:cNvPicPr>
          <p:nvPr/>
        </p:nvPicPr>
        <p:blipFill>
          <a:blip r:embed="rId2"/>
          <a:stretch>
            <a:fillRect/>
          </a:stretch>
        </p:blipFill>
        <p:spPr>
          <a:xfrm>
            <a:off x="5379130" y="1160086"/>
            <a:ext cx="978094" cy="228222"/>
          </a:xfrm>
          <a:prstGeom prst="rect">
            <a:avLst/>
          </a:prstGeom>
        </p:spPr>
      </p:pic>
      <p:pic>
        <p:nvPicPr>
          <p:cNvPr id="17" name="Resim 16">
            <a:extLst>
              <a:ext uri="{FF2B5EF4-FFF2-40B4-BE49-F238E27FC236}">
                <a16:creationId xmlns:a16="http://schemas.microsoft.com/office/drawing/2014/main" id="{5245C3B4-1FEC-473E-81E9-6D547809CAF7}"/>
              </a:ext>
            </a:extLst>
          </p:cNvPr>
          <p:cNvPicPr>
            <a:picLocks noChangeAspect="1"/>
          </p:cNvPicPr>
          <p:nvPr/>
        </p:nvPicPr>
        <p:blipFill>
          <a:blip r:embed="rId3"/>
          <a:stretch>
            <a:fillRect/>
          </a:stretch>
        </p:blipFill>
        <p:spPr>
          <a:xfrm>
            <a:off x="5827515" y="1336378"/>
            <a:ext cx="652008" cy="382583"/>
          </a:xfrm>
          <a:prstGeom prst="rect">
            <a:avLst/>
          </a:prstGeom>
        </p:spPr>
      </p:pic>
      <p:pic>
        <p:nvPicPr>
          <p:cNvPr id="21" name="Resim 20">
            <a:extLst>
              <a:ext uri="{FF2B5EF4-FFF2-40B4-BE49-F238E27FC236}">
                <a16:creationId xmlns:a16="http://schemas.microsoft.com/office/drawing/2014/main" id="{76E3C58B-7CD4-487C-8A39-1473A52C6971}"/>
              </a:ext>
            </a:extLst>
          </p:cNvPr>
          <p:cNvPicPr>
            <a:picLocks noChangeAspect="1"/>
          </p:cNvPicPr>
          <p:nvPr/>
        </p:nvPicPr>
        <p:blipFill>
          <a:blip r:embed="rId4"/>
          <a:stretch>
            <a:fillRect/>
          </a:stretch>
        </p:blipFill>
        <p:spPr>
          <a:xfrm>
            <a:off x="6508814" y="1962033"/>
            <a:ext cx="509196" cy="600212"/>
          </a:xfrm>
          <a:prstGeom prst="rect">
            <a:avLst/>
          </a:prstGeom>
        </p:spPr>
      </p:pic>
      <p:pic>
        <p:nvPicPr>
          <p:cNvPr id="22" name="Resim 21">
            <a:extLst>
              <a:ext uri="{FF2B5EF4-FFF2-40B4-BE49-F238E27FC236}">
                <a16:creationId xmlns:a16="http://schemas.microsoft.com/office/drawing/2014/main" id="{4B7AA989-300E-407D-BD6B-52E6C6DB8D81}"/>
              </a:ext>
            </a:extLst>
          </p:cNvPr>
          <p:cNvPicPr>
            <a:picLocks noChangeAspect="1"/>
          </p:cNvPicPr>
          <p:nvPr/>
        </p:nvPicPr>
        <p:blipFill>
          <a:blip r:embed="rId5"/>
          <a:stretch>
            <a:fillRect/>
          </a:stretch>
        </p:blipFill>
        <p:spPr>
          <a:xfrm>
            <a:off x="6881828" y="2710519"/>
            <a:ext cx="1008129" cy="373008"/>
          </a:xfrm>
          <a:prstGeom prst="rect">
            <a:avLst/>
          </a:prstGeom>
        </p:spPr>
      </p:pic>
      <p:pic>
        <p:nvPicPr>
          <p:cNvPr id="23" name="Resim 22">
            <a:extLst>
              <a:ext uri="{FF2B5EF4-FFF2-40B4-BE49-F238E27FC236}">
                <a16:creationId xmlns:a16="http://schemas.microsoft.com/office/drawing/2014/main" id="{DCAF78B0-7E18-4F20-9EA0-EE07F4364B00}"/>
              </a:ext>
            </a:extLst>
          </p:cNvPr>
          <p:cNvPicPr>
            <a:picLocks noChangeAspect="1"/>
          </p:cNvPicPr>
          <p:nvPr/>
        </p:nvPicPr>
        <p:blipFill>
          <a:blip r:embed="rId6"/>
          <a:stretch>
            <a:fillRect/>
          </a:stretch>
        </p:blipFill>
        <p:spPr>
          <a:xfrm>
            <a:off x="7565901" y="2999909"/>
            <a:ext cx="361765" cy="329929"/>
          </a:xfrm>
          <a:prstGeom prst="rect">
            <a:avLst/>
          </a:prstGeom>
        </p:spPr>
      </p:pic>
      <p:pic>
        <p:nvPicPr>
          <p:cNvPr id="26" name="Resim 25">
            <a:extLst>
              <a:ext uri="{FF2B5EF4-FFF2-40B4-BE49-F238E27FC236}">
                <a16:creationId xmlns:a16="http://schemas.microsoft.com/office/drawing/2014/main" id="{63375729-3729-43D6-A2AC-96A7983AE1C6}"/>
              </a:ext>
            </a:extLst>
          </p:cNvPr>
          <p:cNvPicPr>
            <a:picLocks noChangeAspect="1"/>
          </p:cNvPicPr>
          <p:nvPr/>
        </p:nvPicPr>
        <p:blipFill>
          <a:blip r:embed="rId7"/>
          <a:stretch>
            <a:fillRect/>
          </a:stretch>
        </p:blipFill>
        <p:spPr>
          <a:xfrm>
            <a:off x="8159124" y="3805345"/>
            <a:ext cx="668019" cy="314603"/>
          </a:xfrm>
          <a:prstGeom prst="rect">
            <a:avLst/>
          </a:prstGeom>
        </p:spPr>
      </p:pic>
      <p:pic>
        <p:nvPicPr>
          <p:cNvPr id="27" name="Resim 26">
            <a:extLst>
              <a:ext uri="{FF2B5EF4-FFF2-40B4-BE49-F238E27FC236}">
                <a16:creationId xmlns:a16="http://schemas.microsoft.com/office/drawing/2014/main" id="{E3B02DC1-089F-4542-AD69-A4675F157F4A}"/>
              </a:ext>
            </a:extLst>
          </p:cNvPr>
          <p:cNvPicPr>
            <a:picLocks noChangeAspect="1"/>
          </p:cNvPicPr>
          <p:nvPr/>
        </p:nvPicPr>
        <p:blipFill>
          <a:blip r:embed="rId8"/>
          <a:stretch>
            <a:fillRect/>
          </a:stretch>
        </p:blipFill>
        <p:spPr>
          <a:xfrm>
            <a:off x="7485331" y="3484678"/>
            <a:ext cx="1262854" cy="397124"/>
          </a:xfrm>
          <a:prstGeom prst="rect">
            <a:avLst/>
          </a:prstGeom>
        </p:spPr>
      </p:pic>
      <p:pic>
        <p:nvPicPr>
          <p:cNvPr id="28" name="Resim 27">
            <a:extLst>
              <a:ext uri="{FF2B5EF4-FFF2-40B4-BE49-F238E27FC236}">
                <a16:creationId xmlns:a16="http://schemas.microsoft.com/office/drawing/2014/main" id="{804A2365-EB20-497E-9E00-6D07452B78E2}"/>
              </a:ext>
            </a:extLst>
          </p:cNvPr>
          <p:cNvPicPr>
            <a:picLocks noChangeAspect="1"/>
          </p:cNvPicPr>
          <p:nvPr/>
        </p:nvPicPr>
        <p:blipFill>
          <a:blip r:embed="rId9"/>
          <a:stretch>
            <a:fillRect/>
          </a:stretch>
        </p:blipFill>
        <p:spPr>
          <a:xfrm>
            <a:off x="9308443" y="4491223"/>
            <a:ext cx="461665" cy="461665"/>
          </a:xfrm>
          <a:prstGeom prst="rect">
            <a:avLst/>
          </a:prstGeom>
        </p:spPr>
      </p:pic>
      <p:pic>
        <p:nvPicPr>
          <p:cNvPr id="29" name="Resim 28">
            <a:extLst>
              <a:ext uri="{FF2B5EF4-FFF2-40B4-BE49-F238E27FC236}">
                <a16:creationId xmlns:a16="http://schemas.microsoft.com/office/drawing/2014/main" id="{CBB73CDB-DC36-41CC-9C79-B832A1D5DA6B}"/>
              </a:ext>
            </a:extLst>
          </p:cNvPr>
          <p:cNvPicPr>
            <a:picLocks noChangeAspect="1"/>
          </p:cNvPicPr>
          <p:nvPr/>
        </p:nvPicPr>
        <p:blipFill>
          <a:blip r:embed="rId10"/>
          <a:stretch>
            <a:fillRect/>
          </a:stretch>
        </p:blipFill>
        <p:spPr>
          <a:xfrm>
            <a:off x="8646737" y="4278939"/>
            <a:ext cx="1044413" cy="386974"/>
          </a:xfrm>
          <a:prstGeom prst="rect">
            <a:avLst/>
          </a:prstGeom>
        </p:spPr>
      </p:pic>
      <p:sp>
        <p:nvSpPr>
          <p:cNvPr id="30" name="Dikdörtgen: Köşeleri Yuvarlatılmış 29">
            <a:extLst>
              <a:ext uri="{FF2B5EF4-FFF2-40B4-BE49-F238E27FC236}">
                <a16:creationId xmlns:a16="http://schemas.microsoft.com/office/drawing/2014/main" id="{17AD272C-92A1-4621-AC06-E8AAC8DAF094}"/>
              </a:ext>
            </a:extLst>
          </p:cNvPr>
          <p:cNvSpPr/>
          <p:nvPr/>
        </p:nvSpPr>
        <p:spPr>
          <a:xfrm>
            <a:off x="4738168" y="5147391"/>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rgbClr val="402D24"/>
                </a:solidFill>
              </a:rPr>
              <a:t>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libri"/>
                <a:ea typeface="+mn-ea"/>
                <a:cs typeface="+mn-cs"/>
              </a:rPr>
              <a:t>Sürdürülebilir Turizm Sertifikası</a:t>
            </a:r>
            <a:endParaRPr lang="tr-TR" sz="3600" b="1" dirty="0">
              <a:solidFill>
                <a:srgbClr val="402D24"/>
              </a:solidFill>
            </a:endParaRPr>
          </a:p>
        </p:txBody>
      </p:sp>
      <p:pic>
        <p:nvPicPr>
          <p:cNvPr id="31" name="Resim 30">
            <a:extLst>
              <a:ext uri="{FF2B5EF4-FFF2-40B4-BE49-F238E27FC236}">
                <a16:creationId xmlns:a16="http://schemas.microsoft.com/office/drawing/2014/main" id="{6C5A173D-038D-4B6A-930F-5BF446BA06FE}"/>
              </a:ext>
            </a:extLst>
          </p:cNvPr>
          <p:cNvPicPr>
            <a:picLocks noChangeAspect="1"/>
          </p:cNvPicPr>
          <p:nvPr/>
        </p:nvPicPr>
        <p:blipFill>
          <a:blip r:embed="rId11"/>
          <a:stretch>
            <a:fillRect/>
          </a:stretch>
        </p:blipFill>
        <p:spPr>
          <a:xfrm>
            <a:off x="9671604" y="5152084"/>
            <a:ext cx="1042506" cy="390178"/>
          </a:xfrm>
          <a:prstGeom prst="rect">
            <a:avLst/>
          </a:prstGeom>
        </p:spPr>
      </p:pic>
      <p:pic>
        <p:nvPicPr>
          <p:cNvPr id="32" name="Resim 31">
            <a:extLst>
              <a:ext uri="{FF2B5EF4-FFF2-40B4-BE49-F238E27FC236}">
                <a16:creationId xmlns:a16="http://schemas.microsoft.com/office/drawing/2014/main" id="{97D90F7E-4DF6-4930-9148-6211C15C43E0}"/>
              </a:ext>
            </a:extLst>
          </p:cNvPr>
          <p:cNvPicPr>
            <a:picLocks noChangeAspect="1"/>
          </p:cNvPicPr>
          <p:nvPr/>
        </p:nvPicPr>
        <p:blipFill>
          <a:blip r:embed="rId12"/>
          <a:stretch>
            <a:fillRect/>
          </a:stretch>
        </p:blipFill>
        <p:spPr>
          <a:xfrm>
            <a:off x="9863968" y="5480427"/>
            <a:ext cx="931741" cy="272041"/>
          </a:xfrm>
          <a:prstGeom prst="rect">
            <a:avLst/>
          </a:prstGeom>
        </p:spPr>
      </p:pic>
      <p:sp>
        <p:nvSpPr>
          <p:cNvPr id="25" name="Dikdörtgen: Köşeleri Yuvarlatılmış 24">
            <a:extLst>
              <a:ext uri="{FF2B5EF4-FFF2-40B4-BE49-F238E27FC236}">
                <a16:creationId xmlns:a16="http://schemas.microsoft.com/office/drawing/2014/main" id="{E9E07C11-CCEC-4703-A34B-AAD02650C451}"/>
              </a:ext>
            </a:extLst>
          </p:cNvPr>
          <p:cNvSpPr/>
          <p:nvPr/>
        </p:nvSpPr>
        <p:spPr>
          <a:xfrm>
            <a:off x="5379130" y="5979676"/>
            <a:ext cx="6188400" cy="720000"/>
          </a:xfrm>
          <a:prstGeom prst="round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2400" b="1" dirty="0">
                <a:solidFill>
                  <a:srgbClr val="402D24"/>
                </a:solidFill>
              </a:rPr>
              <a:t>2023</a:t>
            </a:r>
            <a:endParaRPr lang="tr-TR" sz="3600" b="1" dirty="0">
              <a:solidFill>
                <a:srgbClr val="402D24"/>
              </a:solidFill>
            </a:endParaRPr>
          </a:p>
          <a:p>
            <a:pPr algn="ctr"/>
            <a:r>
              <a:rPr lang="tr-TR" sz="2400" dirty="0">
                <a:solidFill>
                  <a:srgbClr val="402D24"/>
                </a:solidFill>
              </a:rPr>
              <a:t>İlk ISO 50001 EYS Sertifikası</a:t>
            </a:r>
          </a:p>
        </p:txBody>
      </p:sp>
      <p:pic>
        <p:nvPicPr>
          <p:cNvPr id="5" name="Resim 4">
            <a:extLst>
              <a:ext uri="{FF2B5EF4-FFF2-40B4-BE49-F238E27FC236}">
                <a16:creationId xmlns:a16="http://schemas.microsoft.com/office/drawing/2014/main" id="{28F32A82-8EAD-4EA7-9F03-709FB9C3E2B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04762" y="6016455"/>
            <a:ext cx="665697" cy="646441"/>
          </a:xfrm>
          <a:prstGeom prst="rect">
            <a:avLst/>
          </a:prstGeom>
        </p:spPr>
      </p:pic>
    </p:spTree>
    <p:extLst>
      <p:ext uri="{BB962C8B-B14F-4D97-AF65-F5344CB8AC3E}">
        <p14:creationId xmlns:p14="http://schemas.microsoft.com/office/powerpoint/2010/main" val="3090261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s 10"/>
          <p:cNvSpPr/>
          <p:nvPr/>
        </p:nvSpPr>
        <p:spPr>
          <a:xfrm>
            <a:off x="163830" y="200025"/>
            <a:ext cx="11864340" cy="6495415"/>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defTabSz="914174">
              <a:buFont typeface="+mj-lt"/>
              <a:buAutoNum type="arabicPeriod"/>
            </a:pPr>
            <a:endParaRPr lang="tr-TR" sz="2400">
              <a:solidFill>
                <a:prstClr val="black"/>
              </a:solidFill>
            </a:endParaRPr>
          </a:p>
        </p:txBody>
      </p:sp>
      <p:sp>
        <p:nvSpPr>
          <p:cNvPr id="7" name="Rectangles 6"/>
          <p:cNvSpPr/>
          <p:nvPr/>
        </p:nvSpPr>
        <p:spPr>
          <a:xfrm>
            <a:off x="-635" y="2701290"/>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s 7"/>
          <p:cNvSpPr/>
          <p:nvPr/>
        </p:nvSpPr>
        <p:spPr>
          <a:xfrm rot="5400000">
            <a:off x="2161540" y="4698365"/>
            <a:ext cx="164465" cy="4158615"/>
          </a:xfrm>
          <a:prstGeom prst="rect">
            <a:avLst/>
          </a:prstGeom>
          <a:solidFill>
            <a:srgbClr val="E306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kış Çizelgesi: Öteki İşlem 8"/>
          <p:cNvSpPr/>
          <p:nvPr/>
        </p:nvSpPr>
        <p:spPr>
          <a:xfrm>
            <a:off x="299710" y="244950"/>
            <a:ext cx="11510345" cy="702813"/>
          </a:xfrm>
          <a:prstGeom prst="flowChartAlternateProcess">
            <a:avLst/>
          </a:prstGeom>
          <a:solidFill>
            <a:srgbClr val="E3061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tr-TR" sz="2800" b="1" i="1">
                <a:latin typeface="Trebuchet MS" panose="020B0603020202020204" pitchFamily="34" charset="0"/>
              </a:rPr>
              <a:t>DEĞER YARATMA MODELİMİZ</a:t>
            </a:r>
          </a:p>
        </p:txBody>
      </p:sp>
      <p:sp>
        <p:nvSpPr>
          <p:cNvPr id="3" name="Metin kutusu 2"/>
          <p:cNvSpPr txBox="1"/>
          <p:nvPr/>
        </p:nvSpPr>
        <p:spPr>
          <a:xfrm>
            <a:off x="328295" y="1014886"/>
            <a:ext cx="11481760" cy="6996184"/>
          </a:xfrm>
          <a:prstGeom prst="rect">
            <a:avLst/>
          </a:prstGeom>
          <a:noFill/>
        </p:spPr>
        <p:txBody>
          <a:bodyPr wrap="square" rtlCol="0">
            <a:spAutoFit/>
          </a:bodyPr>
          <a:lstStyle/>
          <a:p>
            <a:r>
              <a:rPr lang="tr-TR" sz="2400"/>
              <a:t>Kaynak Kullanımı</a:t>
            </a:r>
          </a:p>
          <a:p>
            <a:endParaRPr lang="tr-TR" sz="2400"/>
          </a:p>
          <a:p>
            <a:endParaRPr lang="tr-TR" sz="2400"/>
          </a:p>
          <a:p>
            <a:r>
              <a:rPr lang="tr-TR" sz="2400"/>
              <a:t>Ürün &amp; Hizmet Üretimi</a:t>
            </a:r>
          </a:p>
          <a:p>
            <a:endParaRPr lang="tr-TR" sz="2400"/>
          </a:p>
          <a:p>
            <a:r>
              <a:rPr lang="tr-TR" sz="2400"/>
              <a:t> </a:t>
            </a:r>
          </a:p>
          <a:p>
            <a:r>
              <a:rPr lang="tr-TR" sz="2400"/>
              <a:t>Satış &amp; Pazarlama</a:t>
            </a:r>
          </a:p>
          <a:p>
            <a:endParaRPr lang="tr-TR" sz="2400"/>
          </a:p>
          <a:p>
            <a:r>
              <a:rPr lang="tr-TR" sz="2400"/>
              <a:t> </a:t>
            </a:r>
          </a:p>
          <a:p>
            <a:endParaRPr lang="tr-TR" sz="2400"/>
          </a:p>
          <a:p>
            <a:r>
              <a:rPr lang="tr-TR" sz="2400"/>
              <a:t>Ürün &amp; Hizmet Sunumu</a:t>
            </a:r>
          </a:p>
          <a:p>
            <a:r>
              <a:rPr lang="tr-TR" sz="2400"/>
              <a:t> </a:t>
            </a:r>
          </a:p>
          <a:p>
            <a:endParaRPr lang="tr-TR" sz="2400"/>
          </a:p>
          <a:p>
            <a:endParaRPr lang="tr-TR" sz="2400"/>
          </a:p>
          <a:p>
            <a:r>
              <a:rPr lang="tr-TR" sz="2400"/>
              <a:t>Geri Dönüşüm</a:t>
            </a:r>
          </a:p>
          <a:p>
            <a:pPr algn="ctr"/>
            <a:endParaRPr lang="tr-TR" sz="2800"/>
          </a:p>
          <a:p>
            <a:pPr algn="ctr"/>
            <a:endParaRPr lang="tr-TR" sz="2800"/>
          </a:p>
          <a:p>
            <a:pPr algn="ctr"/>
            <a:endParaRPr lang="tr-TR" sz="2800"/>
          </a:p>
        </p:txBody>
      </p:sp>
      <p:sp>
        <p:nvSpPr>
          <p:cNvPr id="6" name="Ok: Aşağı 5">
            <a:extLst>
              <a:ext uri="{FF2B5EF4-FFF2-40B4-BE49-F238E27FC236}">
                <a16:creationId xmlns:a16="http://schemas.microsoft.com/office/drawing/2014/main" id="{AE6B2DD4-8201-43E0-A0CE-403342CF94CB}"/>
              </a:ext>
            </a:extLst>
          </p:cNvPr>
          <p:cNvSpPr/>
          <p:nvPr/>
        </p:nvSpPr>
        <p:spPr>
          <a:xfrm>
            <a:off x="1177276" y="1518885"/>
            <a:ext cx="319414" cy="576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Ok: Aşağı 11">
            <a:extLst>
              <a:ext uri="{FF2B5EF4-FFF2-40B4-BE49-F238E27FC236}">
                <a16:creationId xmlns:a16="http://schemas.microsoft.com/office/drawing/2014/main" id="{95B05561-B6D5-4314-9770-A7B41452EAE2}"/>
              </a:ext>
            </a:extLst>
          </p:cNvPr>
          <p:cNvSpPr/>
          <p:nvPr/>
        </p:nvSpPr>
        <p:spPr>
          <a:xfrm>
            <a:off x="1163792" y="2628999"/>
            <a:ext cx="319414" cy="576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Ok: Aşağı 12">
            <a:extLst>
              <a:ext uri="{FF2B5EF4-FFF2-40B4-BE49-F238E27FC236}">
                <a16:creationId xmlns:a16="http://schemas.microsoft.com/office/drawing/2014/main" id="{9D5BB534-CE56-41C1-BEFB-373049AEC4B1}"/>
              </a:ext>
            </a:extLst>
          </p:cNvPr>
          <p:cNvSpPr/>
          <p:nvPr/>
        </p:nvSpPr>
        <p:spPr>
          <a:xfrm>
            <a:off x="1163792" y="5391130"/>
            <a:ext cx="319414" cy="576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Ok: Aşağı 13">
            <a:extLst>
              <a:ext uri="{FF2B5EF4-FFF2-40B4-BE49-F238E27FC236}">
                <a16:creationId xmlns:a16="http://schemas.microsoft.com/office/drawing/2014/main" id="{B3A91B00-13DD-4726-92E2-800CF3767685}"/>
              </a:ext>
            </a:extLst>
          </p:cNvPr>
          <p:cNvSpPr/>
          <p:nvPr/>
        </p:nvSpPr>
        <p:spPr>
          <a:xfrm>
            <a:off x="1159896" y="3894583"/>
            <a:ext cx="319414" cy="576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3" name="Resim 22">
            <a:extLst>
              <a:ext uri="{FF2B5EF4-FFF2-40B4-BE49-F238E27FC236}">
                <a16:creationId xmlns:a16="http://schemas.microsoft.com/office/drawing/2014/main" id="{2868D088-3D73-4716-A075-6019D1B7ED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8484" y="1014885"/>
            <a:ext cx="1080000" cy="1080000"/>
          </a:xfrm>
          <a:prstGeom prst="rect">
            <a:avLst/>
          </a:prstGeom>
        </p:spPr>
      </p:pic>
      <p:pic>
        <p:nvPicPr>
          <p:cNvPr id="25" name="Resim 24">
            <a:extLst>
              <a:ext uri="{FF2B5EF4-FFF2-40B4-BE49-F238E27FC236}">
                <a16:creationId xmlns:a16="http://schemas.microsoft.com/office/drawing/2014/main" id="{ADAEA050-A66A-4579-8B65-345CD79F9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2621" y="1016570"/>
            <a:ext cx="1080000" cy="1080000"/>
          </a:xfrm>
          <a:prstGeom prst="rect">
            <a:avLst/>
          </a:prstGeom>
        </p:spPr>
      </p:pic>
      <p:pic>
        <p:nvPicPr>
          <p:cNvPr id="27" name="Resim 26">
            <a:extLst>
              <a:ext uri="{FF2B5EF4-FFF2-40B4-BE49-F238E27FC236}">
                <a16:creationId xmlns:a16="http://schemas.microsoft.com/office/drawing/2014/main" id="{40AD2585-8A29-4FDA-8C6E-E20BE9E464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724" y="3290182"/>
            <a:ext cx="1080000" cy="1080000"/>
          </a:xfrm>
          <a:prstGeom prst="rect">
            <a:avLst/>
          </a:prstGeom>
        </p:spPr>
      </p:pic>
      <p:pic>
        <p:nvPicPr>
          <p:cNvPr id="29" name="Resim 28">
            <a:extLst>
              <a:ext uri="{FF2B5EF4-FFF2-40B4-BE49-F238E27FC236}">
                <a16:creationId xmlns:a16="http://schemas.microsoft.com/office/drawing/2014/main" id="{B807CF51-A1FB-4B85-B940-C817A617B7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98484" y="2144845"/>
            <a:ext cx="1080000" cy="1080000"/>
          </a:xfrm>
          <a:prstGeom prst="rect">
            <a:avLst/>
          </a:prstGeom>
        </p:spPr>
      </p:pic>
      <p:pic>
        <p:nvPicPr>
          <p:cNvPr id="33" name="Resim 32">
            <a:extLst>
              <a:ext uri="{FF2B5EF4-FFF2-40B4-BE49-F238E27FC236}">
                <a16:creationId xmlns:a16="http://schemas.microsoft.com/office/drawing/2014/main" id="{EA42ACF8-AD89-4672-80E0-87E5A349F3B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62621" y="3281601"/>
            <a:ext cx="1080000" cy="1080000"/>
          </a:xfrm>
          <a:prstGeom prst="rect">
            <a:avLst/>
          </a:prstGeom>
        </p:spPr>
      </p:pic>
      <p:pic>
        <p:nvPicPr>
          <p:cNvPr id="35" name="Resim 34">
            <a:extLst>
              <a:ext uri="{FF2B5EF4-FFF2-40B4-BE49-F238E27FC236}">
                <a16:creationId xmlns:a16="http://schemas.microsoft.com/office/drawing/2014/main" id="{F8782D71-ACE3-4CC6-8F67-6836D45FB8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2621" y="2144845"/>
            <a:ext cx="1080000" cy="1080000"/>
          </a:xfrm>
          <a:prstGeom prst="rect">
            <a:avLst/>
          </a:prstGeom>
        </p:spPr>
      </p:pic>
      <p:pic>
        <p:nvPicPr>
          <p:cNvPr id="37" name="Resim 36">
            <a:extLst>
              <a:ext uri="{FF2B5EF4-FFF2-40B4-BE49-F238E27FC236}">
                <a16:creationId xmlns:a16="http://schemas.microsoft.com/office/drawing/2014/main" id="{DD7D406D-9A3B-4CC0-A124-3373DF5B6D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2170" y="1005378"/>
            <a:ext cx="1080000" cy="1080000"/>
          </a:xfrm>
          <a:prstGeom prst="rect">
            <a:avLst/>
          </a:prstGeom>
        </p:spPr>
      </p:pic>
      <p:pic>
        <p:nvPicPr>
          <p:cNvPr id="39" name="Resim 38">
            <a:extLst>
              <a:ext uri="{FF2B5EF4-FFF2-40B4-BE49-F238E27FC236}">
                <a16:creationId xmlns:a16="http://schemas.microsoft.com/office/drawing/2014/main" id="{F7EF75C1-6484-4EC9-83F6-DA9F8F4B81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02475" y="1016176"/>
            <a:ext cx="1080000" cy="1080000"/>
          </a:xfrm>
          <a:prstGeom prst="rect">
            <a:avLst/>
          </a:prstGeom>
        </p:spPr>
      </p:pic>
      <p:pic>
        <p:nvPicPr>
          <p:cNvPr id="41" name="Resim 40">
            <a:extLst>
              <a:ext uri="{FF2B5EF4-FFF2-40B4-BE49-F238E27FC236}">
                <a16:creationId xmlns:a16="http://schemas.microsoft.com/office/drawing/2014/main" id="{29D91CC2-0266-4DE6-93BC-F264703D880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6810" y="5577975"/>
            <a:ext cx="1080000" cy="1080000"/>
          </a:xfrm>
          <a:prstGeom prst="rect">
            <a:avLst/>
          </a:prstGeom>
        </p:spPr>
      </p:pic>
      <p:pic>
        <p:nvPicPr>
          <p:cNvPr id="45" name="Resim 44">
            <a:extLst>
              <a:ext uri="{FF2B5EF4-FFF2-40B4-BE49-F238E27FC236}">
                <a16:creationId xmlns:a16="http://schemas.microsoft.com/office/drawing/2014/main" id="{349F662A-F89B-45F0-B58E-464CEE1DCEA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15030" y="1005378"/>
            <a:ext cx="1080000" cy="1080000"/>
          </a:xfrm>
          <a:prstGeom prst="rect">
            <a:avLst/>
          </a:prstGeom>
        </p:spPr>
      </p:pic>
      <p:pic>
        <p:nvPicPr>
          <p:cNvPr id="59" name="Resim 58">
            <a:extLst>
              <a:ext uri="{FF2B5EF4-FFF2-40B4-BE49-F238E27FC236}">
                <a16:creationId xmlns:a16="http://schemas.microsoft.com/office/drawing/2014/main" id="{CBEFC1D1-767A-4DB4-83F4-CB082AC747E2}"/>
              </a:ext>
            </a:extLst>
          </p:cNvPr>
          <p:cNvPicPr>
            <a:picLocks noChangeAspect="1"/>
          </p:cNvPicPr>
          <p:nvPr/>
        </p:nvPicPr>
        <p:blipFill>
          <a:blip r:embed="rId12"/>
          <a:stretch>
            <a:fillRect/>
          </a:stretch>
        </p:blipFill>
        <p:spPr>
          <a:xfrm>
            <a:off x="4887724" y="4424252"/>
            <a:ext cx="1079086" cy="1079086"/>
          </a:xfrm>
          <a:prstGeom prst="rect">
            <a:avLst/>
          </a:prstGeom>
        </p:spPr>
      </p:pic>
    </p:spTree>
    <p:extLst>
      <p:ext uri="{BB962C8B-B14F-4D97-AF65-F5344CB8AC3E}">
        <p14:creationId xmlns:p14="http://schemas.microsoft.com/office/powerpoint/2010/main" val="117375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f5ef093-52a9-4e95-883b-38c5da81af77" xsi:nil="true"/>
    <lcf76f155ced4ddcb4097134ff3c332f xmlns="f8e2d58d-a4c6-4483-93d3-6ac050b53a2f">
      <Terms xmlns="http://schemas.microsoft.com/office/infopath/2007/PartnerControls"/>
    </lcf76f155ced4ddcb4097134ff3c332f>
    <SharedWithUsers xmlns="bf5ef093-52a9-4e95-883b-38c5da81af77">
      <UserInfo>
        <DisplayName>Yeliz Seval</DisplayName>
        <AccountId>14</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Belge" ma:contentTypeID="0x010100594B20664CE23D468BE6D085E3E2A0D0" ma:contentTypeVersion="18" ma:contentTypeDescription="Yeni belge oluşturun." ma:contentTypeScope="" ma:versionID="27d4e55d00c8af8ce06bcb9a4f907ec7">
  <xsd:schema xmlns:xsd="http://www.w3.org/2001/XMLSchema" xmlns:xs="http://www.w3.org/2001/XMLSchema" xmlns:p="http://schemas.microsoft.com/office/2006/metadata/properties" xmlns:ns2="f8e2d58d-a4c6-4483-93d3-6ac050b53a2f" xmlns:ns3="bf5ef093-52a9-4e95-883b-38c5da81af77" targetNamespace="http://schemas.microsoft.com/office/2006/metadata/properties" ma:root="true" ma:fieldsID="16ea90823720200c5aee80f46b634ced" ns2:_="" ns3:_="">
    <xsd:import namespace="f8e2d58d-a4c6-4483-93d3-6ac050b53a2f"/>
    <xsd:import namespace="bf5ef093-52a9-4e95-883b-38c5da81af7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3:SharedWithUsers" minOccurs="0"/>
                <xsd:element ref="ns3:SharedWithDetail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2d58d-a4c6-4483-93d3-6ac050b53a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Resim Etiketleri" ma:readOnly="false" ma:fieldId="{5cf76f15-5ced-4ddc-b409-7134ff3c332f}" ma:taxonomyMulti="true" ma:sspId="2cb4adbf-a56f-4e22-8501-2c9267fac65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f5ef093-52a9-4e95-883b-38c5da81af77" elementFormDefault="qualified">
    <xsd:import namespace="http://schemas.microsoft.com/office/2006/documentManagement/types"/>
    <xsd:import namespace="http://schemas.microsoft.com/office/infopath/2007/PartnerControls"/>
    <xsd:element name="SharedWithUsers" ma:index="13"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Ayrıntıları ile Paylaşıldı" ma:internalName="SharedWithDetails" ma:readOnly="true">
      <xsd:simpleType>
        <xsd:restriction base="dms:Note">
          <xsd:maxLength value="255"/>
        </xsd:restriction>
      </xsd:simpleType>
    </xsd:element>
    <xsd:element name="TaxCatchAll" ma:index="22" nillable="true" ma:displayName="Taxonomy Catch All Column" ma:hidden="true" ma:list="{31907bae-0b93-4bcf-a7f4-cd3a3ea24b1f}" ma:internalName="TaxCatchAll" ma:showField="CatchAllData" ma:web="bf5ef093-52a9-4e95-883b-38c5da81af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82122C-7CD6-4B85-B647-906B74049C77}">
  <ds:schemaRefs>
    <ds:schemaRef ds:uri="bf5ef093-52a9-4e95-883b-38c5da81af77"/>
    <ds:schemaRef ds:uri="f8e2d58d-a4c6-4483-93d3-6ac050b53a2f"/>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D076491C-8E65-43FA-A7FC-9137C02767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e2d58d-a4c6-4483-93d3-6ac050b53a2f"/>
    <ds:schemaRef ds:uri="bf5ef093-52a9-4e95-883b-38c5da81af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925416-696B-4A80-8A39-EB9A73BC48B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973</TotalTime>
  <Words>1234</Words>
  <Application>Microsoft Office PowerPoint</Application>
  <PresentationFormat>Geniş ekran</PresentationFormat>
  <Paragraphs>247</Paragraphs>
  <Slides>37</Slides>
  <Notes>1</Notes>
  <HiddenSlides>0</HiddenSlides>
  <MMClips>0</MMClips>
  <ScaleCrop>false</ScaleCrop>
  <HeadingPairs>
    <vt:vector size="8" baseType="variant">
      <vt:variant>
        <vt:lpstr>Kullanılan Yazı Tipleri</vt:lpstr>
      </vt:variant>
      <vt:variant>
        <vt:i4>6</vt:i4>
      </vt:variant>
      <vt:variant>
        <vt:lpstr>Tema</vt:lpstr>
      </vt:variant>
      <vt:variant>
        <vt:i4>1</vt:i4>
      </vt:variant>
      <vt:variant>
        <vt:lpstr>Eklenmiş OLE Hizmet Programları</vt:lpstr>
      </vt:variant>
      <vt:variant>
        <vt:i4>1</vt:i4>
      </vt:variant>
      <vt:variant>
        <vt:lpstr>Slayt Başlıkları</vt:lpstr>
      </vt:variant>
      <vt:variant>
        <vt:i4>37</vt:i4>
      </vt:variant>
    </vt:vector>
  </HeadingPairs>
  <TitlesOfParts>
    <vt:vector size="45" baseType="lpstr">
      <vt:lpstr>Arial</vt:lpstr>
      <vt:lpstr>Calibri</vt:lpstr>
      <vt:lpstr>Calibri (gövde)</vt:lpstr>
      <vt:lpstr>Calibri Light</vt:lpstr>
      <vt:lpstr>Trebuchet MS</vt:lpstr>
      <vt:lpstr>Wingdings</vt:lpstr>
      <vt:lpstr>Office Theme</vt:lpstr>
      <vt:lpstr>Document</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SAMSUNG</dc:creator>
  <cp:lastModifiedBy>Ada Kurç</cp:lastModifiedBy>
  <cp:revision>39</cp:revision>
  <dcterms:created xsi:type="dcterms:W3CDTF">2021-06-28T09:39:00Z</dcterms:created>
  <dcterms:modified xsi:type="dcterms:W3CDTF">2024-10-21T14:46:30Z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1033-11.2.0.10200</vt:lpwstr>
  </property>
  <property fmtid="{D5CDD505-2E9C-101B-9397-08002B2CF9AE}" pid="3" name="ContentTypeId">
    <vt:lpwstr>0x010100594B20664CE23D468BE6D085E3E2A0D0</vt:lpwstr>
  </property>
  <property fmtid="{D5CDD505-2E9C-101B-9397-08002B2CF9AE}" pid="4" name="Order">
    <vt:r8>339100</vt:r8>
  </property>
  <property fmtid="{D5CDD505-2E9C-101B-9397-08002B2CF9AE}" pid="5" name="xd_Signature">
    <vt:bool>false</vt:bool>
  </property>
  <property fmtid="{D5CDD505-2E9C-101B-9397-08002B2CF9AE}" pid="6" name="xd_ProgID">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MediaServiceImageTags">
    <vt:lpwstr/>
  </property>
</Properties>
</file>